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sldIdLst>
    <p:sldId id="276" r:id="rId2"/>
    <p:sldId id="256" r:id="rId3"/>
    <p:sldId id="260" r:id="rId4"/>
    <p:sldId id="262" r:id="rId5"/>
    <p:sldId id="263" r:id="rId6"/>
    <p:sldId id="264" r:id="rId7"/>
    <p:sldId id="265" r:id="rId8"/>
    <p:sldId id="266" r:id="rId9"/>
    <p:sldId id="261" r:id="rId10"/>
    <p:sldId id="268" r:id="rId11"/>
    <p:sldId id="269" r:id="rId12"/>
    <p:sldId id="270" r:id="rId13"/>
    <p:sldId id="274" r:id="rId14"/>
    <p:sldId id="275" r:id="rId15"/>
    <p:sldId id="273" r:id="rId16"/>
    <p:sldId id="271" r:id="rId17"/>
  </p:sldIdLst>
  <p:sldSz cx="19799300" cy="11163300"/>
  <p:notesSz cx="19799300" cy="11163300"/>
  <p:embeddedFontLs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Medium" panose="02000000000000000000" pitchFamily="2" charset="0"/>
      <p:regular r:id="rId23"/>
      <p:italic r:id="rId24"/>
    </p:embeddedFont>
    <p:embeddedFont>
      <p:font typeface="Tinkoff Sans Medium" panose="02000806050000020004" pitchFamily="2" charset="0"/>
      <p:regular r:id="rId25"/>
    </p:embeddedFont>
    <p:embeddedFont>
      <p:font typeface="Trebuchet MS" panose="020B0603020202020204" pitchFamily="34" charset="0"/>
      <p:regular r:id="rId26"/>
      <p:bold r:id="rId27"/>
      <p:italic r:id="rId28"/>
      <p:boldItalic r:id="rId29"/>
    </p:embeddedFont>
  </p:embeddedFontLst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ED"/>
    <a:srgbClr val="F5F5F6"/>
    <a:srgbClr val="333333"/>
    <a:srgbClr val="666666"/>
    <a:srgbClr val="4489F8"/>
    <a:srgbClr val="FFDD2D"/>
    <a:srgbClr val="D7950D"/>
    <a:srgbClr val="CB8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16" y="8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19999" cy="719999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F85F2E-0C30-43F1-BA79-A34F74DB0C15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192289-4747-4F44-952F-B1AF46F7EFC2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Фронтенд</a:t>
          </a:r>
          <a:endParaRPr lang="en-US" sz="3200" dirty="0">
            <a:solidFill>
              <a:srgbClr val="333333"/>
            </a:solidFill>
            <a:latin typeface="Tinkoff Sans Medium" panose="02000806050000020004" pitchFamily="2" charset="0"/>
          </a:endParaRPr>
        </a:p>
      </dgm:t>
    </dgm:pt>
    <dgm:pt modelId="{FD9E9CFC-2EAC-47BC-8CDD-0DCA002D59F3}" type="parTrans" cxnId="{44CB366F-1864-44E3-9EF1-71079D247274}">
      <dgm:prSet/>
      <dgm:spPr/>
      <dgm:t>
        <a:bodyPr/>
        <a:lstStyle/>
        <a:p>
          <a:endParaRPr lang="en-US"/>
        </a:p>
      </dgm:t>
    </dgm:pt>
    <dgm:pt modelId="{4E4C1A03-D56D-48F2-BA55-058D2E88657B}" type="sibTrans" cxnId="{44CB366F-1864-44E3-9EF1-71079D247274}">
      <dgm:prSet/>
      <dgm:spPr/>
      <dgm:t>
        <a:bodyPr/>
        <a:lstStyle/>
        <a:p>
          <a:endParaRPr lang="en-US"/>
        </a:p>
      </dgm:t>
    </dgm:pt>
    <dgm:pt modelId="{B698E0F4-25E7-48CF-88C0-A31993E675A4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Пользователь</a:t>
          </a:r>
          <a:endParaRPr lang="en-US" sz="3200" dirty="0">
            <a:solidFill>
              <a:srgbClr val="333333"/>
            </a:solidFill>
            <a:latin typeface="Tinkoff Sans Medium" panose="02000806050000020004" pitchFamily="2" charset="0"/>
          </a:endParaRPr>
        </a:p>
      </dgm:t>
    </dgm:pt>
    <dgm:pt modelId="{694E082E-86B5-4F85-B8E6-DBD4EA09C13E}" type="parTrans" cxnId="{05E6DF5F-AB17-4D2F-B762-1CF9F622A921}">
      <dgm:prSet/>
      <dgm:spPr>
        <a:ln>
          <a:solidFill>
            <a:srgbClr val="FFDD2D"/>
          </a:solidFill>
        </a:ln>
      </dgm:spPr>
      <dgm:t>
        <a:bodyPr/>
        <a:lstStyle/>
        <a:p>
          <a:endParaRPr lang="en-US"/>
        </a:p>
      </dgm:t>
    </dgm:pt>
    <dgm:pt modelId="{017D6086-E9C8-48B1-8773-BD9DA10275D2}" type="sibTrans" cxnId="{05E6DF5F-AB17-4D2F-B762-1CF9F622A921}">
      <dgm:prSet/>
      <dgm:spPr/>
      <dgm:t>
        <a:bodyPr/>
        <a:lstStyle/>
        <a:p>
          <a:endParaRPr lang="en-US"/>
        </a:p>
      </dgm:t>
    </dgm:pt>
    <dgm:pt modelId="{9235DE51-9E11-4569-B638-5F6F0D7536B7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Админ</a:t>
          </a:r>
          <a:endParaRPr lang="en-US" sz="3200" dirty="0">
            <a:solidFill>
              <a:srgbClr val="333333"/>
            </a:solidFill>
            <a:latin typeface="Tinkoff Sans Medium" panose="02000806050000020004" pitchFamily="2" charset="0"/>
          </a:endParaRPr>
        </a:p>
      </dgm:t>
    </dgm:pt>
    <dgm:pt modelId="{EE25FE73-E94B-4FE5-AE40-03BB8253578F}" type="parTrans" cxnId="{190D5F02-A021-4167-B350-8617DECAF0B0}">
      <dgm:prSet/>
      <dgm:spPr>
        <a:ln>
          <a:solidFill>
            <a:srgbClr val="FFDD2D"/>
          </a:solidFill>
        </a:ln>
      </dgm:spPr>
      <dgm:t>
        <a:bodyPr/>
        <a:lstStyle/>
        <a:p>
          <a:endParaRPr lang="en-US"/>
        </a:p>
      </dgm:t>
    </dgm:pt>
    <dgm:pt modelId="{8038F56E-EEC5-45BE-8AFB-1714FE8C0D3B}" type="sibTrans" cxnId="{190D5F02-A021-4167-B350-8617DECAF0B0}">
      <dgm:prSet/>
      <dgm:spPr/>
      <dgm:t>
        <a:bodyPr/>
        <a:lstStyle/>
        <a:p>
          <a:endParaRPr lang="en-US"/>
        </a:p>
      </dgm:t>
    </dgm:pt>
    <dgm:pt modelId="{79FBAECF-9859-4636-8837-1FD459050196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Бэкенд</a:t>
          </a:r>
        </a:p>
      </dgm:t>
    </dgm:pt>
    <dgm:pt modelId="{4DE129CA-EB5F-43AD-9D59-5D8491B05009}" type="parTrans" cxnId="{0D8809DF-7FC7-4D4A-841B-C416CCBC2048}">
      <dgm:prSet/>
      <dgm:spPr>
        <a:ln>
          <a:solidFill>
            <a:srgbClr val="FFDD2D"/>
          </a:solidFill>
        </a:ln>
      </dgm:spPr>
      <dgm:t>
        <a:bodyPr/>
        <a:lstStyle/>
        <a:p>
          <a:endParaRPr lang="en-US"/>
        </a:p>
      </dgm:t>
    </dgm:pt>
    <dgm:pt modelId="{684BBDA1-DE22-4730-82A9-8A0544FC8771}" type="sibTrans" cxnId="{0D8809DF-7FC7-4D4A-841B-C416CCBC2048}">
      <dgm:prSet/>
      <dgm:spPr/>
      <dgm:t>
        <a:bodyPr/>
        <a:lstStyle/>
        <a:p>
          <a:endParaRPr lang="en-US"/>
        </a:p>
      </dgm:t>
    </dgm:pt>
    <dgm:pt modelId="{A4CEA310-002F-4B0B-9412-E0AFA6BA6093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БД</a:t>
          </a:r>
        </a:p>
      </dgm:t>
    </dgm:pt>
    <dgm:pt modelId="{607C4FA2-3D3B-4BB0-9F40-8063FB9FB55D}" type="parTrans" cxnId="{198F0ED8-F7E0-43FB-85A8-B71AA7373580}">
      <dgm:prSet/>
      <dgm:spPr>
        <a:ln>
          <a:solidFill>
            <a:srgbClr val="FFDD2D"/>
          </a:solidFill>
        </a:ln>
      </dgm:spPr>
      <dgm:t>
        <a:bodyPr/>
        <a:lstStyle/>
        <a:p>
          <a:endParaRPr lang="en-US"/>
        </a:p>
      </dgm:t>
    </dgm:pt>
    <dgm:pt modelId="{990BF791-D37E-40C3-B9F5-107A936EF8A4}" type="sibTrans" cxnId="{198F0ED8-F7E0-43FB-85A8-B71AA7373580}">
      <dgm:prSet/>
      <dgm:spPr/>
      <dgm:t>
        <a:bodyPr/>
        <a:lstStyle/>
        <a:p>
          <a:endParaRPr lang="en-US"/>
        </a:p>
      </dgm:t>
    </dgm:pt>
    <dgm:pt modelId="{DA107FAA-6FCD-4D0C-80F0-8401B5641AE7}" type="pres">
      <dgm:prSet presAssocID="{85F85F2E-0C30-43F1-BA79-A34F74DB0C15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925B7DC4-24C6-4767-87A6-7BEB4E50AD59}" type="pres">
      <dgm:prSet presAssocID="{C1192289-4747-4F44-952F-B1AF46F7EFC2}" presName="textCenter" presStyleLbl="node1" presStyleIdx="0" presStyleCnt="5" custScaleX="157000" custScaleY="44449" custLinFactX="-33172" custLinFactY="-100000" custLinFactNeighborX="-100000" custLinFactNeighborY="-150823"/>
      <dgm:spPr/>
    </dgm:pt>
    <dgm:pt modelId="{50BDD597-4453-4FA8-9B91-CA0E6B6B3F08}" type="pres">
      <dgm:prSet presAssocID="{C1192289-4747-4F44-952F-B1AF46F7EFC2}" presName="cycle_1" presStyleCnt="0"/>
      <dgm:spPr/>
    </dgm:pt>
    <dgm:pt modelId="{162EA831-ED81-4DA6-AB9B-818E479C793B}" type="pres">
      <dgm:prSet presAssocID="{B698E0F4-25E7-48CF-88C0-A31993E675A4}" presName="childCenter1" presStyleLbl="node1" presStyleIdx="1" presStyleCnt="5" custScaleX="274902" custScaleY="82557" custLinFactX="-70033" custLinFactNeighborX="-100000" custLinFactNeighborY="-29779"/>
      <dgm:spPr/>
    </dgm:pt>
    <dgm:pt modelId="{F09F0D09-7AED-4714-982F-B1A2788F9154}" type="pres">
      <dgm:prSet presAssocID="{694E082E-86B5-4F85-B8E6-DBD4EA09C13E}" presName="Name144" presStyleLbl="parChTrans1D2" presStyleIdx="0" presStyleCnt="3"/>
      <dgm:spPr/>
    </dgm:pt>
    <dgm:pt modelId="{ECD73C39-9642-4067-91FC-0E828965A270}" type="pres">
      <dgm:prSet presAssocID="{C1192289-4747-4F44-952F-B1AF46F7EFC2}" presName="cycle_2" presStyleCnt="0"/>
      <dgm:spPr/>
    </dgm:pt>
    <dgm:pt modelId="{A12CE20E-62DE-423C-926A-FBB19A441D03}" type="pres">
      <dgm:prSet presAssocID="{9235DE51-9E11-4569-B638-5F6F0D7536B7}" presName="childCenter2" presStyleLbl="node1" presStyleIdx="2" presStyleCnt="5" custScaleX="200693" custScaleY="56287" custLinFactX="13212" custLinFactY="-5649" custLinFactNeighborX="100000" custLinFactNeighborY="-100000"/>
      <dgm:spPr/>
    </dgm:pt>
    <dgm:pt modelId="{99306B96-E298-4513-AFE4-40C8C1BBA991}" type="pres">
      <dgm:prSet presAssocID="{EE25FE73-E94B-4FE5-AE40-03BB8253578F}" presName="Name221" presStyleLbl="parChTrans1D2" presStyleIdx="1" presStyleCnt="3"/>
      <dgm:spPr/>
    </dgm:pt>
    <dgm:pt modelId="{1C302125-5891-40CF-823B-C80DAD87D2EA}" type="pres">
      <dgm:prSet presAssocID="{C1192289-4747-4F44-952F-B1AF46F7EFC2}" presName="cycle_3" presStyleCnt="0"/>
      <dgm:spPr/>
    </dgm:pt>
    <dgm:pt modelId="{A51E1C2E-FD07-49A8-AF60-A0FDF84D57E1}" type="pres">
      <dgm:prSet presAssocID="{79FBAECF-9859-4636-8837-1FD459050196}" presName="childCenter3" presStyleLbl="node1" presStyleIdx="3" presStyleCnt="5" custScaleX="200020" custScaleY="65501" custLinFactX="-40513" custLinFactY="-4070" custLinFactNeighborX="-100000" custLinFactNeighborY="-100000"/>
      <dgm:spPr/>
    </dgm:pt>
    <dgm:pt modelId="{9AA73EBA-58B0-4489-889B-F426ACF6A75F}" type="pres">
      <dgm:prSet presAssocID="{607C4FA2-3D3B-4BB0-9F40-8063FB9FB55D}" presName="Name285" presStyleLbl="parChTrans1D3" presStyleIdx="0" presStyleCnt="1"/>
      <dgm:spPr/>
    </dgm:pt>
    <dgm:pt modelId="{A2A1373C-1806-4477-8895-423716BE54F2}" type="pres">
      <dgm:prSet presAssocID="{A4CEA310-002F-4B0B-9412-E0AFA6BA6093}" presName="text3" presStyleLbl="node1" presStyleIdx="4" presStyleCnt="5" custScaleX="95758" custScaleY="57582" custRadScaleRad="297880" custRadScaleInc="29452">
        <dgm:presLayoutVars>
          <dgm:bulletEnabled val="1"/>
        </dgm:presLayoutVars>
      </dgm:prSet>
      <dgm:spPr/>
    </dgm:pt>
    <dgm:pt modelId="{950FE343-426F-48B0-B232-8AEDF19475C8}" type="pres">
      <dgm:prSet presAssocID="{4DE129CA-EB5F-43AD-9D59-5D8491B05009}" presName="Name288" presStyleLbl="parChTrans1D2" presStyleIdx="2" presStyleCnt="3"/>
      <dgm:spPr/>
    </dgm:pt>
  </dgm:ptLst>
  <dgm:cxnLst>
    <dgm:cxn modelId="{190D5F02-A021-4167-B350-8617DECAF0B0}" srcId="{C1192289-4747-4F44-952F-B1AF46F7EFC2}" destId="{9235DE51-9E11-4569-B638-5F6F0D7536B7}" srcOrd="1" destOrd="0" parTransId="{EE25FE73-E94B-4FE5-AE40-03BB8253578F}" sibTransId="{8038F56E-EEC5-45BE-8AFB-1714FE8C0D3B}"/>
    <dgm:cxn modelId="{05E6DF5F-AB17-4D2F-B762-1CF9F622A921}" srcId="{C1192289-4747-4F44-952F-B1AF46F7EFC2}" destId="{B698E0F4-25E7-48CF-88C0-A31993E675A4}" srcOrd="0" destOrd="0" parTransId="{694E082E-86B5-4F85-B8E6-DBD4EA09C13E}" sibTransId="{017D6086-E9C8-48B1-8773-BD9DA10275D2}"/>
    <dgm:cxn modelId="{81C3B845-3905-46BF-AE48-9D7F93378001}" type="presOf" srcId="{79FBAECF-9859-4636-8837-1FD459050196}" destId="{A51E1C2E-FD07-49A8-AF60-A0FDF84D57E1}" srcOrd="0" destOrd="0" presId="urn:microsoft.com/office/officeart/2008/layout/RadialCluster"/>
    <dgm:cxn modelId="{4D76E946-88B5-45AA-BF88-63AAB40A7B3B}" type="presOf" srcId="{B698E0F4-25E7-48CF-88C0-A31993E675A4}" destId="{162EA831-ED81-4DA6-AB9B-818E479C793B}" srcOrd="0" destOrd="0" presId="urn:microsoft.com/office/officeart/2008/layout/RadialCluster"/>
    <dgm:cxn modelId="{1B277948-8296-4A9C-AFE3-C7D9DDFEC6D4}" type="presOf" srcId="{9235DE51-9E11-4569-B638-5F6F0D7536B7}" destId="{A12CE20E-62DE-423C-926A-FBB19A441D03}" srcOrd="0" destOrd="0" presId="urn:microsoft.com/office/officeart/2008/layout/RadialCluster"/>
    <dgm:cxn modelId="{44CB366F-1864-44E3-9EF1-71079D247274}" srcId="{85F85F2E-0C30-43F1-BA79-A34F74DB0C15}" destId="{C1192289-4747-4F44-952F-B1AF46F7EFC2}" srcOrd="0" destOrd="0" parTransId="{FD9E9CFC-2EAC-47BC-8CDD-0DCA002D59F3}" sibTransId="{4E4C1A03-D56D-48F2-BA55-058D2E88657B}"/>
    <dgm:cxn modelId="{00FFAB56-23F5-4CF6-B7E4-6002C6AFB40D}" type="presOf" srcId="{A4CEA310-002F-4B0B-9412-E0AFA6BA6093}" destId="{A2A1373C-1806-4477-8895-423716BE54F2}" srcOrd="0" destOrd="0" presId="urn:microsoft.com/office/officeart/2008/layout/RadialCluster"/>
    <dgm:cxn modelId="{CAD26B9C-FCAD-416F-ADE5-5AE8DB471A90}" type="presOf" srcId="{607C4FA2-3D3B-4BB0-9F40-8063FB9FB55D}" destId="{9AA73EBA-58B0-4489-889B-F426ACF6A75F}" srcOrd="0" destOrd="0" presId="urn:microsoft.com/office/officeart/2008/layout/RadialCluster"/>
    <dgm:cxn modelId="{A70C1BA0-5582-4342-A231-2F56D97E8699}" type="presOf" srcId="{694E082E-86B5-4F85-B8E6-DBD4EA09C13E}" destId="{F09F0D09-7AED-4714-982F-B1A2788F9154}" srcOrd="0" destOrd="0" presId="urn:microsoft.com/office/officeart/2008/layout/RadialCluster"/>
    <dgm:cxn modelId="{C89C34BC-38FC-4A99-9FEE-21FC4710B775}" type="presOf" srcId="{85F85F2E-0C30-43F1-BA79-A34F74DB0C15}" destId="{DA107FAA-6FCD-4D0C-80F0-8401B5641AE7}" srcOrd="0" destOrd="0" presId="urn:microsoft.com/office/officeart/2008/layout/RadialCluster"/>
    <dgm:cxn modelId="{198F0ED8-F7E0-43FB-85A8-B71AA7373580}" srcId="{79FBAECF-9859-4636-8837-1FD459050196}" destId="{A4CEA310-002F-4B0B-9412-E0AFA6BA6093}" srcOrd="0" destOrd="0" parTransId="{607C4FA2-3D3B-4BB0-9F40-8063FB9FB55D}" sibTransId="{990BF791-D37E-40C3-B9F5-107A936EF8A4}"/>
    <dgm:cxn modelId="{7AC1D7DA-945F-4DDE-988D-3EB695CC85C8}" type="presOf" srcId="{C1192289-4747-4F44-952F-B1AF46F7EFC2}" destId="{925B7DC4-24C6-4767-87A6-7BEB4E50AD59}" srcOrd="0" destOrd="0" presId="urn:microsoft.com/office/officeart/2008/layout/RadialCluster"/>
    <dgm:cxn modelId="{0D8809DF-7FC7-4D4A-841B-C416CCBC2048}" srcId="{C1192289-4747-4F44-952F-B1AF46F7EFC2}" destId="{79FBAECF-9859-4636-8837-1FD459050196}" srcOrd="2" destOrd="0" parTransId="{4DE129CA-EB5F-43AD-9D59-5D8491B05009}" sibTransId="{684BBDA1-DE22-4730-82A9-8A0544FC8771}"/>
    <dgm:cxn modelId="{2D0377E4-2482-4546-909F-D9695B168357}" type="presOf" srcId="{EE25FE73-E94B-4FE5-AE40-03BB8253578F}" destId="{99306B96-E298-4513-AFE4-40C8C1BBA991}" srcOrd="0" destOrd="0" presId="urn:microsoft.com/office/officeart/2008/layout/RadialCluster"/>
    <dgm:cxn modelId="{EC62BFE6-D482-4751-85FE-4E7CE216E2E2}" type="presOf" srcId="{4DE129CA-EB5F-43AD-9D59-5D8491B05009}" destId="{950FE343-426F-48B0-B232-8AEDF19475C8}" srcOrd="0" destOrd="0" presId="urn:microsoft.com/office/officeart/2008/layout/RadialCluster"/>
    <dgm:cxn modelId="{4E678D88-1968-4CA1-8C70-FE531EFCC023}" type="presParOf" srcId="{DA107FAA-6FCD-4D0C-80F0-8401B5641AE7}" destId="{925B7DC4-24C6-4767-87A6-7BEB4E50AD59}" srcOrd="0" destOrd="0" presId="urn:microsoft.com/office/officeart/2008/layout/RadialCluster"/>
    <dgm:cxn modelId="{9C934719-0AC8-40DB-91AC-45B6AA719048}" type="presParOf" srcId="{DA107FAA-6FCD-4D0C-80F0-8401B5641AE7}" destId="{50BDD597-4453-4FA8-9B91-CA0E6B6B3F08}" srcOrd="1" destOrd="0" presId="urn:microsoft.com/office/officeart/2008/layout/RadialCluster"/>
    <dgm:cxn modelId="{E60DE631-03F3-4381-B426-686FAC9C3D66}" type="presParOf" srcId="{50BDD597-4453-4FA8-9B91-CA0E6B6B3F08}" destId="{162EA831-ED81-4DA6-AB9B-818E479C793B}" srcOrd="0" destOrd="0" presId="urn:microsoft.com/office/officeart/2008/layout/RadialCluster"/>
    <dgm:cxn modelId="{B49FDE77-18D0-42A4-9222-BF3418C9D0D9}" type="presParOf" srcId="{DA107FAA-6FCD-4D0C-80F0-8401B5641AE7}" destId="{F09F0D09-7AED-4714-982F-B1A2788F9154}" srcOrd="2" destOrd="0" presId="urn:microsoft.com/office/officeart/2008/layout/RadialCluster"/>
    <dgm:cxn modelId="{4E1F2BFF-A3CF-49CF-BD73-221E67C782DF}" type="presParOf" srcId="{DA107FAA-6FCD-4D0C-80F0-8401B5641AE7}" destId="{ECD73C39-9642-4067-91FC-0E828965A270}" srcOrd="3" destOrd="0" presId="urn:microsoft.com/office/officeart/2008/layout/RadialCluster"/>
    <dgm:cxn modelId="{45DD0745-F964-48E6-B939-B85E05C262D7}" type="presParOf" srcId="{ECD73C39-9642-4067-91FC-0E828965A270}" destId="{A12CE20E-62DE-423C-926A-FBB19A441D03}" srcOrd="0" destOrd="0" presId="urn:microsoft.com/office/officeart/2008/layout/RadialCluster"/>
    <dgm:cxn modelId="{51BA72DB-73FE-4371-ACB3-3D334A412919}" type="presParOf" srcId="{DA107FAA-6FCD-4D0C-80F0-8401B5641AE7}" destId="{99306B96-E298-4513-AFE4-40C8C1BBA991}" srcOrd="4" destOrd="0" presId="urn:microsoft.com/office/officeart/2008/layout/RadialCluster"/>
    <dgm:cxn modelId="{99C53317-3DEC-4A3A-A938-FE4946769922}" type="presParOf" srcId="{DA107FAA-6FCD-4D0C-80F0-8401B5641AE7}" destId="{1C302125-5891-40CF-823B-C80DAD87D2EA}" srcOrd="5" destOrd="0" presId="urn:microsoft.com/office/officeart/2008/layout/RadialCluster"/>
    <dgm:cxn modelId="{8A121268-94A2-40E1-A9F0-EC4755BE4EF4}" type="presParOf" srcId="{1C302125-5891-40CF-823B-C80DAD87D2EA}" destId="{A51E1C2E-FD07-49A8-AF60-A0FDF84D57E1}" srcOrd="0" destOrd="0" presId="urn:microsoft.com/office/officeart/2008/layout/RadialCluster"/>
    <dgm:cxn modelId="{01037613-87C4-4396-8C97-BBA2E13F595A}" type="presParOf" srcId="{1C302125-5891-40CF-823B-C80DAD87D2EA}" destId="{9AA73EBA-58B0-4489-889B-F426ACF6A75F}" srcOrd="1" destOrd="0" presId="urn:microsoft.com/office/officeart/2008/layout/RadialCluster"/>
    <dgm:cxn modelId="{80404630-1E3E-4C06-9ABD-1595A5CA8132}" type="presParOf" srcId="{1C302125-5891-40CF-823B-C80DAD87D2EA}" destId="{A2A1373C-1806-4477-8895-423716BE54F2}" srcOrd="2" destOrd="0" presId="urn:microsoft.com/office/officeart/2008/layout/RadialCluster"/>
    <dgm:cxn modelId="{683AC439-7119-440B-99A0-D8B982D3C068}" type="presParOf" srcId="{DA107FAA-6FCD-4D0C-80F0-8401B5641AE7}" destId="{950FE343-426F-48B0-B232-8AEDF19475C8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5F85F2E-0C30-43F1-BA79-A34F74DB0C15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192289-4747-4F44-952F-B1AF46F7EFC2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Фронтенд</a:t>
          </a:r>
          <a:endParaRPr lang="en-US" sz="3200" dirty="0">
            <a:solidFill>
              <a:srgbClr val="333333"/>
            </a:solidFill>
            <a:latin typeface="Tinkoff Sans Medium" panose="02000806050000020004" pitchFamily="2" charset="0"/>
          </a:endParaRPr>
        </a:p>
      </dgm:t>
    </dgm:pt>
    <dgm:pt modelId="{FD9E9CFC-2EAC-47BC-8CDD-0DCA002D59F3}" type="parTrans" cxnId="{44CB366F-1864-44E3-9EF1-71079D247274}">
      <dgm:prSet/>
      <dgm:spPr/>
      <dgm:t>
        <a:bodyPr/>
        <a:lstStyle/>
        <a:p>
          <a:endParaRPr lang="en-US"/>
        </a:p>
      </dgm:t>
    </dgm:pt>
    <dgm:pt modelId="{4E4C1A03-D56D-48F2-BA55-058D2E88657B}" type="sibTrans" cxnId="{44CB366F-1864-44E3-9EF1-71079D247274}">
      <dgm:prSet/>
      <dgm:spPr/>
      <dgm:t>
        <a:bodyPr/>
        <a:lstStyle/>
        <a:p>
          <a:endParaRPr lang="en-US"/>
        </a:p>
      </dgm:t>
    </dgm:pt>
    <dgm:pt modelId="{B698E0F4-25E7-48CF-88C0-A31993E675A4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Пользователь</a:t>
          </a:r>
          <a:endParaRPr lang="en-US" sz="3200" dirty="0">
            <a:solidFill>
              <a:srgbClr val="333333"/>
            </a:solidFill>
            <a:latin typeface="Tinkoff Sans Medium" panose="02000806050000020004" pitchFamily="2" charset="0"/>
          </a:endParaRPr>
        </a:p>
      </dgm:t>
    </dgm:pt>
    <dgm:pt modelId="{694E082E-86B5-4F85-B8E6-DBD4EA09C13E}" type="parTrans" cxnId="{05E6DF5F-AB17-4D2F-B762-1CF9F622A921}">
      <dgm:prSet/>
      <dgm:spPr>
        <a:ln>
          <a:solidFill>
            <a:srgbClr val="FFDD2D"/>
          </a:solidFill>
        </a:ln>
      </dgm:spPr>
      <dgm:t>
        <a:bodyPr/>
        <a:lstStyle/>
        <a:p>
          <a:endParaRPr lang="en-US"/>
        </a:p>
      </dgm:t>
    </dgm:pt>
    <dgm:pt modelId="{017D6086-E9C8-48B1-8773-BD9DA10275D2}" type="sibTrans" cxnId="{05E6DF5F-AB17-4D2F-B762-1CF9F622A921}">
      <dgm:prSet/>
      <dgm:spPr/>
      <dgm:t>
        <a:bodyPr/>
        <a:lstStyle/>
        <a:p>
          <a:endParaRPr lang="en-US"/>
        </a:p>
      </dgm:t>
    </dgm:pt>
    <dgm:pt modelId="{9235DE51-9E11-4569-B638-5F6F0D7536B7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Админ</a:t>
          </a:r>
          <a:endParaRPr lang="en-US" sz="3200" dirty="0">
            <a:solidFill>
              <a:srgbClr val="333333"/>
            </a:solidFill>
            <a:latin typeface="Tinkoff Sans Medium" panose="02000806050000020004" pitchFamily="2" charset="0"/>
          </a:endParaRPr>
        </a:p>
      </dgm:t>
    </dgm:pt>
    <dgm:pt modelId="{EE25FE73-E94B-4FE5-AE40-03BB8253578F}" type="parTrans" cxnId="{190D5F02-A021-4167-B350-8617DECAF0B0}">
      <dgm:prSet/>
      <dgm:spPr>
        <a:ln>
          <a:solidFill>
            <a:srgbClr val="FFDD2D"/>
          </a:solidFill>
        </a:ln>
      </dgm:spPr>
      <dgm:t>
        <a:bodyPr/>
        <a:lstStyle/>
        <a:p>
          <a:endParaRPr lang="en-US"/>
        </a:p>
      </dgm:t>
    </dgm:pt>
    <dgm:pt modelId="{8038F56E-EEC5-45BE-8AFB-1714FE8C0D3B}" type="sibTrans" cxnId="{190D5F02-A021-4167-B350-8617DECAF0B0}">
      <dgm:prSet/>
      <dgm:spPr/>
      <dgm:t>
        <a:bodyPr/>
        <a:lstStyle/>
        <a:p>
          <a:endParaRPr lang="en-US"/>
        </a:p>
      </dgm:t>
    </dgm:pt>
    <dgm:pt modelId="{79FBAECF-9859-4636-8837-1FD459050196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Бэкенд</a:t>
          </a:r>
        </a:p>
      </dgm:t>
    </dgm:pt>
    <dgm:pt modelId="{4DE129CA-EB5F-43AD-9D59-5D8491B05009}" type="parTrans" cxnId="{0D8809DF-7FC7-4D4A-841B-C416CCBC2048}">
      <dgm:prSet/>
      <dgm:spPr>
        <a:ln>
          <a:solidFill>
            <a:srgbClr val="FFDD2D"/>
          </a:solidFill>
        </a:ln>
      </dgm:spPr>
      <dgm:t>
        <a:bodyPr/>
        <a:lstStyle/>
        <a:p>
          <a:endParaRPr lang="en-US"/>
        </a:p>
      </dgm:t>
    </dgm:pt>
    <dgm:pt modelId="{684BBDA1-DE22-4730-82A9-8A0544FC8771}" type="sibTrans" cxnId="{0D8809DF-7FC7-4D4A-841B-C416CCBC2048}">
      <dgm:prSet/>
      <dgm:spPr/>
      <dgm:t>
        <a:bodyPr/>
        <a:lstStyle/>
        <a:p>
          <a:endParaRPr lang="en-US"/>
        </a:p>
      </dgm:t>
    </dgm:pt>
    <dgm:pt modelId="{A4CEA310-002F-4B0B-9412-E0AFA6BA6093}">
      <dgm:prSet phldrT="[Text]" phldr="0" custT="1"/>
      <dgm:spPr>
        <a:solidFill>
          <a:srgbClr val="FFDD2D"/>
        </a:solidFill>
      </dgm:spPr>
      <dgm:t>
        <a:bodyPr/>
        <a:lstStyle/>
        <a:p>
          <a:r>
            <a:rPr lang="ru-RU" sz="3200" dirty="0">
              <a:solidFill>
                <a:srgbClr val="333333"/>
              </a:solidFill>
              <a:latin typeface="Tinkoff Sans Medium" panose="02000806050000020004" pitchFamily="2" charset="0"/>
            </a:rPr>
            <a:t>БД</a:t>
          </a:r>
        </a:p>
      </dgm:t>
    </dgm:pt>
    <dgm:pt modelId="{607C4FA2-3D3B-4BB0-9F40-8063FB9FB55D}" type="parTrans" cxnId="{198F0ED8-F7E0-43FB-85A8-B71AA7373580}">
      <dgm:prSet/>
      <dgm:spPr>
        <a:ln>
          <a:solidFill>
            <a:srgbClr val="FFDD2D"/>
          </a:solidFill>
        </a:ln>
      </dgm:spPr>
      <dgm:t>
        <a:bodyPr/>
        <a:lstStyle/>
        <a:p>
          <a:endParaRPr lang="en-US"/>
        </a:p>
      </dgm:t>
    </dgm:pt>
    <dgm:pt modelId="{990BF791-D37E-40C3-B9F5-107A936EF8A4}" type="sibTrans" cxnId="{198F0ED8-F7E0-43FB-85A8-B71AA7373580}">
      <dgm:prSet/>
      <dgm:spPr/>
      <dgm:t>
        <a:bodyPr/>
        <a:lstStyle/>
        <a:p>
          <a:endParaRPr lang="en-US"/>
        </a:p>
      </dgm:t>
    </dgm:pt>
    <dgm:pt modelId="{DA107FAA-6FCD-4D0C-80F0-8401B5641AE7}" type="pres">
      <dgm:prSet presAssocID="{85F85F2E-0C30-43F1-BA79-A34F74DB0C15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925B7DC4-24C6-4767-87A6-7BEB4E50AD59}" type="pres">
      <dgm:prSet presAssocID="{C1192289-4747-4F44-952F-B1AF46F7EFC2}" presName="textCenter" presStyleLbl="node1" presStyleIdx="0" presStyleCnt="5" custScaleX="157000" custScaleY="44449" custLinFactX="111024" custLinFactY="-100000" custLinFactNeighborX="200000" custLinFactNeighborY="-111024"/>
      <dgm:spPr/>
    </dgm:pt>
    <dgm:pt modelId="{50BDD597-4453-4FA8-9B91-CA0E6B6B3F08}" type="pres">
      <dgm:prSet presAssocID="{C1192289-4747-4F44-952F-B1AF46F7EFC2}" presName="cycle_1" presStyleCnt="0"/>
      <dgm:spPr/>
    </dgm:pt>
    <dgm:pt modelId="{162EA831-ED81-4DA6-AB9B-818E479C793B}" type="pres">
      <dgm:prSet presAssocID="{B698E0F4-25E7-48CF-88C0-A31993E675A4}" presName="childCenter1" presStyleLbl="node1" presStyleIdx="1" presStyleCnt="5" custScaleX="274902" custScaleY="82557" custLinFactX="-70033" custLinFactNeighborX="-100000" custLinFactNeighborY="-29779"/>
      <dgm:spPr/>
    </dgm:pt>
    <dgm:pt modelId="{F09F0D09-7AED-4714-982F-B1A2788F9154}" type="pres">
      <dgm:prSet presAssocID="{694E082E-86B5-4F85-B8E6-DBD4EA09C13E}" presName="Name144" presStyleLbl="parChTrans1D2" presStyleIdx="0" presStyleCnt="3"/>
      <dgm:spPr/>
    </dgm:pt>
    <dgm:pt modelId="{ECD73C39-9642-4067-91FC-0E828965A270}" type="pres">
      <dgm:prSet presAssocID="{C1192289-4747-4F44-952F-B1AF46F7EFC2}" presName="cycle_2" presStyleCnt="0"/>
      <dgm:spPr/>
    </dgm:pt>
    <dgm:pt modelId="{A12CE20E-62DE-423C-926A-FBB19A441D03}" type="pres">
      <dgm:prSet presAssocID="{9235DE51-9E11-4569-B638-5F6F0D7536B7}" presName="childCenter2" presStyleLbl="node1" presStyleIdx="2" presStyleCnt="5" custScaleX="200693" custScaleY="56287" custLinFactNeighborX="95846" custLinFactNeighborY="17625"/>
      <dgm:spPr/>
    </dgm:pt>
    <dgm:pt modelId="{99306B96-E298-4513-AFE4-40C8C1BBA991}" type="pres">
      <dgm:prSet presAssocID="{EE25FE73-E94B-4FE5-AE40-03BB8253578F}" presName="Name221" presStyleLbl="parChTrans1D2" presStyleIdx="1" presStyleCnt="3"/>
      <dgm:spPr/>
    </dgm:pt>
    <dgm:pt modelId="{1C302125-5891-40CF-823B-C80DAD87D2EA}" type="pres">
      <dgm:prSet presAssocID="{C1192289-4747-4F44-952F-B1AF46F7EFC2}" presName="cycle_3" presStyleCnt="0"/>
      <dgm:spPr/>
    </dgm:pt>
    <dgm:pt modelId="{A51E1C2E-FD07-49A8-AF60-A0FDF84D57E1}" type="pres">
      <dgm:prSet presAssocID="{79FBAECF-9859-4636-8837-1FD459050196}" presName="childCenter3" presStyleLbl="node1" presStyleIdx="3" presStyleCnt="5" custScaleX="200020" custScaleY="65501" custLinFactNeighborX="-96101" custLinFactNeighborY="-93252"/>
      <dgm:spPr/>
    </dgm:pt>
    <dgm:pt modelId="{9AA73EBA-58B0-4489-889B-F426ACF6A75F}" type="pres">
      <dgm:prSet presAssocID="{607C4FA2-3D3B-4BB0-9F40-8063FB9FB55D}" presName="Name285" presStyleLbl="parChTrans1D3" presStyleIdx="0" presStyleCnt="1"/>
      <dgm:spPr/>
    </dgm:pt>
    <dgm:pt modelId="{A2A1373C-1806-4477-8895-423716BE54F2}" type="pres">
      <dgm:prSet presAssocID="{A4CEA310-002F-4B0B-9412-E0AFA6BA6093}" presName="text3" presStyleLbl="node1" presStyleIdx="4" presStyleCnt="5" custScaleX="95758" custScaleY="57582" custRadScaleRad="227223" custRadScaleInc="6925">
        <dgm:presLayoutVars>
          <dgm:bulletEnabled val="1"/>
        </dgm:presLayoutVars>
      </dgm:prSet>
      <dgm:spPr/>
    </dgm:pt>
    <dgm:pt modelId="{950FE343-426F-48B0-B232-8AEDF19475C8}" type="pres">
      <dgm:prSet presAssocID="{4DE129CA-EB5F-43AD-9D59-5D8491B05009}" presName="Name288" presStyleLbl="parChTrans1D2" presStyleIdx="2" presStyleCnt="3"/>
      <dgm:spPr/>
    </dgm:pt>
  </dgm:ptLst>
  <dgm:cxnLst>
    <dgm:cxn modelId="{190D5F02-A021-4167-B350-8617DECAF0B0}" srcId="{C1192289-4747-4F44-952F-B1AF46F7EFC2}" destId="{9235DE51-9E11-4569-B638-5F6F0D7536B7}" srcOrd="1" destOrd="0" parTransId="{EE25FE73-E94B-4FE5-AE40-03BB8253578F}" sibTransId="{8038F56E-EEC5-45BE-8AFB-1714FE8C0D3B}"/>
    <dgm:cxn modelId="{05E6DF5F-AB17-4D2F-B762-1CF9F622A921}" srcId="{C1192289-4747-4F44-952F-B1AF46F7EFC2}" destId="{B698E0F4-25E7-48CF-88C0-A31993E675A4}" srcOrd="0" destOrd="0" parTransId="{694E082E-86B5-4F85-B8E6-DBD4EA09C13E}" sibTransId="{017D6086-E9C8-48B1-8773-BD9DA10275D2}"/>
    <dgm:cxn modelId="{81C3B845-3905-46BF-AE48-9D7F93378001}" type="presOf" srcId="{79FBAECF-9859-4636-8837-1FD459050196}" destId="{A51E1C2E-FD07-49A8-AF60-A0FDF84D57E1}" srcOrd="0" destOrd="0" presId="urn:microsoft.com/office/officeart/2008/layout/RadialCluster"/>
    <dgm:cxn modelId="{4D76E946-88B5-45AA-BF88-63AAB40A7B3B}" type="presOf" srcId="{B698E0F4-25E7-48CF-88C0-A31993E675A4}" destId="{162EA831-ED81-4DA6-AB9B-818E479C793B}" srcOrd="0" destOrd="0" presId="urn:microsoft.com/office/officeart/2008/layout/RadialCluster"/>
    <dgm:cxn modelId="{1B277948-8296-4A9C-AFE3-C7D9DDFEC6D4}" type="presOf" srcId="{9235DE51-9E11-4569-B638-5F6F0D7536B7}" destId="{A12CE20E-62DE-423C-926A-FBB19A441D03}" srcOrd="0" destOrd="0" presId="urn:microsoft.com/office/officeart/2008/layout/RadialCluster"/>
    <dgm:cxn modelId="{44CB366F-1864-44E3-9EF1-71079D247274}" srcId="{85F85F2E-0C30-43F1-BA79-A34F74DB0C15}" destId="{C1192289-4747-4F44-952F-B1AF46F7EFC2}" srcOrd="0" destOrd="0" parTransId="{FD9E9CFC-2EAC-47BC-8CDD-0DCA002D59F3}" sibTransId="{4E4C1A03-D56D-48F2-BA55-058D2E88657B}"/>
    <dgm:cxn modelId="{00FFAB56-23F5-4CF6-B7E4-6002C6AFB40D}" type="presOf" srcId="{A4CEA310-002F-4B0B-9412-E0AFA6BA6093}" destId="{A2A1373C-1806-4477-8895-423716BE54F2}" srcOrd="0" destOrd="0" presId="urn:microsoft.com/office/officeart/2008/layout/RadialCluster"/>
    <dgm:cxn modelId="{CAD26B9C-FCAD-416F-ADE5-5AE8DB471A90}" type="presOf" srcId="{607C4FA2-3D3B-4BB0-9F40-8063FB9FB55D}" destId="{9AA73EBA-58B0-4489-889B-F426ACF6A75F}" srcOrd="0" destOrd="0" presId="urn:microsoft.com/office/officeart/2008/layout/RadialCluster"/>
    <dgm:cxn modelId="{A70C1BA0-5582-4342-A231-2F56D97E8699}" type="presOf" srcId="{694E082E-86B5-4F85-B8E6-DBD4EA09C13E}" destId="{F09F0D09-7AED-4714-982F-B1A2788F9154}" srcOrd="0" destOrd="0" presId="urn:microsoft.com/office/officeart/2008/layout/RadialCluster"/>
    <dgm:cxn modelId="{C89C34BC-38FC-4A99-9FEE-21FC4710B775}" type="presOf" srcId="{85F85F2E-0C30-43F1-BA79-A34F74DB0C15}" destId="{DA107FAA-6FCD-4D0C-80F0-8401B5641AE7}" srcOrd="0" destOrd="0" presId="urn:microsoft.com/office/officeart/2008/layout/RadialCluster"/>
    <dgm:cxn modelId="{198F0ED8-F7E0-43FB-85A8-B71AA7373580}" srcId="{79FBAECF-9859-4636-8837-1FD459050196}" destId="{A4CEA310-002F-4B0B-9412-E0AFA6BA6093}" srcOrd="0" destOrd="0" parTransId="{607C4FA2-3D3B-4BB0-9F40-8063FB9FB55D}" sibTransId="{990BF791-D37E-40C3-B9F5-107A936EF8A4}"/>
    <dgm:cxn modelId="{7AC1D7DA-945F-4DDE-988D-3EB695CC85C8}" type="presOf" srcId="{C1192289-4747-4F44-952F-B1AF46F7EFC2}" destId="{925B7DC4-24C6-4767-87A6-7BEB4E50AD59}" srcOrd="0" destOrd="0" presId="urn:microsoft.com/office/officeart/2008/layout/RadialCluster"/>
    <dgm:cxn modelId="{0D8809DF-7FC7-4D4A-841B-C416CCBC2048}" srcId="{C1192289-4747-4F44-952F-B1AF46F7EFC2}" destId="{79FBAECF-9859-4636-8837-1FD459050196}" srcOrd="2" destOrd="0" parTransId="{4DE129CA-EB5F-43AD-9D59-5D8491B05009}" sibTransId="{684BBDA1-DE22-4730-82A9-8A0544FC8771}"/>
    <dgm:cxn modelId="{2D0377E4-2482-4546-909F-D9695B168357}" type="presOf" srcId="{EE25FE73-E94B-4FE5-AE40-03BB8253578F}" destId="{99306B96-E298-4513-AFE4-40C8C1BBA991}" srcOrd="0" destOrd="0" presId="urn:microsoft.com/office/officeart/2008/layout/RadialCluster"/>
    <dgm:cxn modelId="{EC62BFE6-D482-4751-85FE-4E7CE216E2E2}" type="presOf" srcId="{4DE129CA-EB5F-43AD-9D59-5D8491B05009}" destId="{950FE343-426F-48B0-B232-8AEDF19475C8}" srcOrd="0" destOrd="0" presId="urn:microsoft.com/office/officeart/2008/layout/RadialCluster"/>
    <dgm:cxn modelId="{4E678D88-1968-4CA1-8C70-FE531EFCC023}" type="presParOf" srcId="{DA107FAA-6FCD-4D0C-80F0-8401B5641AE7}" destId="{925B7DC4-24C6-4767-87A6-7BEB4E50AD59}" srcOrd="0" destOrd="0" presId="urn:microsoft.com/office/officeart/2008/layout/RadialCluster"/>
    <dgm:cxn modelId="{9C934719-0AC8-40DB-91AC-45B6AA719048}" type="presParOf" srcId="{DA107FAA-6FCD-4D0C-80F0-8401B5641AE7}" destId="{50BDD597-4453-4FA8-9B91-CA0E6B6B3F08}" srcOrd="1" destOrd="0" presId="urn:microsoft.com/office/officeart/2008/layout/RadialCluster"/>
    <dgm:cxn modelId="{E60DE631-03F3-4381-B426-686FAC9C3D66}" type="presParOf" srcId="{50BDD597-4453-4FA8-9B91-CA0E6B6B3F08}" destId="{162EA831-ED81-4DA6-AB9B-818E479C793B}" srcOrd="0" destOrd="0" presId="urn:microsoft.com/office/officeart/2008/layout/RadialCluster"/>
    <dgm:cxn modelId="{B49FDE77-18D0-42A4-9222-BF3418C9D0D9}" type="presParOf" srcId="{DA107FAA-6FCD-4D0C-80F0-8401B5641AE7}" destId="{F09F0D09-7AED-4714-982F-B1A2788F9154}" srcOrd="2" destOrd="0" presId="urn:microsoft.com/office/officeart/2008/layout/RadialCluster"/>
    <dgm:cxn modelId="{4E1F2BFF-A3CF-49CF-BD73-221E67C782DF}" type="presParOf" srcId="{DA107FAA-6FCD-4D0C-80F0-8401B5641AE7}" destId="{ECD73C39-9642-4067-91FC-0E828965A270}" srcOrd="3" destOrd="0" presId="urn:microsoft.com/office/officeart/2008/layout/RadialCluster"/>
    <dgm:cxn modelId="{45DD0745-F964-48E6-B939-B85E05C262D7}" type="presParOf" srcId="{ECD73C39-9642-4067-91FC-0E828965A270}" destId="{A12CE20E-62DE-423C-926A-FBB19A441D03}" srcOrd="0" destOrd="0" presId="urn:microsoft.com/office/officeart/2008/layout/RadialCluster"/>
    <dgm:cxn modelId="{51BA72DB-73FE-4371-ACB3-3D334A412919}" type="presParOf" srcId="{DA107FAA-6FCD-4D0C-80F0-8401B5641AE7}" destId="{99306B96-E298-4513-AFE4-40C8C1BBA991}" srcOrd="4" destOrd="0" presId="urn:microsoft.com/office/officeart/2008/layout/RadialCluster"/>
    <dgm:cxn modelId="{99C53317-3DEC-4A3A-A938-FE4946769922}" type="presParOf" srcId="{DA107FAA-6FCD-4D0C-80F0-8401B5641AE7}" destId="{1C302125-5891-40CF-823B-C80DAD87D2EA}" srcOrd="5" destOrd="0" presId="urn:microsoft.com/office/officeart/2008/layout/RadialCluster"/>
    <dgm:cxn modelId="{8A121268-94A2-40E1-A9F0-EC4755BE4EF4}" type="presParOf" srcId="{1C302125-5891-40CF-823B-C80DAD87D2EA}" destId="{A51E1C2E-FD07-49A8-AF60-A0FDF84D57E1}" srcOrd="0" destOrd="0" presId="urn:microsoft.com/office/officeart/2008/layout/RadialCluster"/>
    <dgm:cxn modelId="{01037613-87C4-4396-8C97-BBA2E13F595A}" type="presParOf" srcId="{1C302125-5891-40CF-823B-C80DAD87D2EA}" destId="{9AA73EBA-58B0-4489-889B-F426ACF6A75F}" srcOrd="1" destOrd="0" presId="urn:microsoft.com/office/officeart/2008/layout/RadialCluster"/>
    <dgm:cxn modelId="{80404630-1E3E-4C06-9ABD-1595A5CA8132}" type="presParOf" srcId="{1C302125-5891-40CF-823B-C80DAD87D2EA}" destId="{A2A1373C-1806-4477-8895-423716BE54F2}" srcOrd="2" destOrd="0" presId="urn:microsoft.com/office/officeart/2008/layout/RadialCluster"/>
    <dgm:cxn modelId="{683AC439-7119-440B-99A0-D8B982D3C068}" type="presParOf" srcId="{DA107FAA-6FCD-4D0C-80F0-8401B5641AE7}" destId="{950FE343-426F-48B0-B232-8AEDF19475C8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0FE343-426F-48B0-B232-8AEDF19475C8}">
      <dsp:nvSpPr>
        <dsp:cNvPr id="0" name=""/>
        <dsp:cNvSpPr/>
      </dsp:nvSpPr>
      <dsp:spPr>
        <a:xfrm rot="10019990">
          <a:off x="2869153" y="1468797"/>
          <a:ext cx="301010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010109" y="0"/>
              </a:lnTo>
            </a:path>
          </a:pathLst>
        </a:custGeom>
        <a:noFill/>
        <a:ln w="25400" cap="flat" cmpd="sng" algn="ctr">
          <a:solidFill>
            <a:srgbClr val="FFDD2D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306B96-E298-4513-AFE4-40C8C1BBA991}">
      <dsp:nvSpPr>
        <dsp:cNvPr id="0" name=""/>
        <dsp:cNvSpPr/>
      </dsp:nvSpPr>
      <dsp:spPr>
        <a:xfrm rot="566757">
          <a:off x="8684414" y="1628806"/>
          <a:ext cx="721268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212687" y="0"/>
              </a:lnTo>
            </a:path>
          </a:pathLst>
        </a:custGeom>
        <a:noFill/>
        <a:ln w="25400" cap="flat" cmpd="sng" algn="ctr">
          <a:solidFill>
            <a:srgbClr val="FFDD2D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9F0D09-7AED-4714-982F-B1A2788F9154}">
      <dsp:nvSpPr>
        <dsp:cNvPr id="0" name=""/>
        <dsp:cNvSpPr/>
      </dsp:nvSpPr>
      <dsp:spPr>
        <a:xfrm rot="10701707">
          <a:off x="3960841" y="864557"/>
          <a:ext cx="188023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880230" y="0"/>
              </a:lnTo>
            </a:path>
          </a:pathLst>
        </a:custGeom>
        <a:noFill/>
        <a:ln w="25400" cap="flat" cmpd="sng" algn="ctr">
          <a:solidFill>
            <a:srgbClr val="FFDD2D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5B7DC4-24C6-4767-87A6-7BEB4E50AD59}">
      <dsp:nvSpPr>
        <dsp:cNvPr id="0" name=""/>
        <dsp:cNvSpPr/>
      </dsp:nvSpPr>
      <dsp:spPr>
        <a:xfrm>
          <a:off x="5840688" y="386844"/>
          <a:ext cx="2892625" cy="818944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Фронтенд</a:t>
          </a:r>
          <a:endParaRPr lang="en-US" sz="3200" kern="1200" dirty="0">
            <a:solidFill>
              <a:srgbClr val="333333"/>
            </a:solidFill>
            <a:latin typeface="Tinkoff Sans Medium" panose="02000806050000020004" pitchFamily="2" charset="0"/>
          </a:endParaRPr>
        </a:p>
      </dsp:txBody>
      <dsp:txXfrm>
        <a:off x="5880666" y="426822"/>
        <a:ext cx="2812669" cy="738988"/>
      </dsp:txXfrm>
    </dsp:sp>
    <dsp:sp modelId="{162EA831-ED81-4DA6-AB9B-818E479C793B}">
      <dsp:nvSpPr>
        <dsp:cNvPr id="0" name=""/>
        <dsp:cNvSpPr/>
      </dsp:nvSpPr>
      <dsp:spPr>
        <a:xfrm>
          <a:off x="557619" y="429029"/>
          <a:ext cx="3403606" cy="1022151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Пользователь</a:t>
          </a:r>
          <a:endParaRPr lang="en-US" sz="3200" kern="1200" dirty="0">
            <a:solidFill>
              <a:srgbClr val="333333"/>
            </a:solidFill>
            <a:latin typeface="Tinkoff Sans Medium" panose="02000806050000020004" pitchFamily="2" charset="0"/>
          </a:endParaRPr>
        </a:p>
      </dsp:txBody>
      <dsp:txXfrm>
        <a:off x="607516" y="478926"/>
        <a:ext cx="3303812" cy="922357"/>
      </dsp:txXfrm>
    </dsp:sp>
    <dsp:sp modelId="{A12CE20E-62DE-423C-926A-FBB19A441D03}">
      <dsp:nvSpPr>
        <dsp:cNvPr id="0" name=""/>
        <dsp:cNvSpPr/>
      </dsp:nvSpPr>
      <dsp:spPr>
        <a:xfrm>
          <a:off x="15848202" y="2078923"/>
          <a:ext cx="2484812" cy="696898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Админ</a:t>
          </a:r>
          <a:endParaRPr lang="en-US" sz="3200" kern="1200" dirty="0">
            <a:solidFill>
              <a:srgbClr val="333333"/>
            </a:solidFill>
            <a:latin typeface="Tinkoff Sans Medium" panose="02000806050000020004" pitchFamily="2" charset="0"/>
          </a:endParaRPr>
        </a:p>
      </dsp:txBody>
      <dsp:txXfrm>
        <a:off x="15882222" y="2112943"/>
        <a:ext cx="2416772" cy="628858"/>
      </dsp:txXfrm>
    </dsp:sp>
    <dsp:sp modelId="{A51E1C2E-FD07-49A8-AF60-A0FDF84D57E1}">
      <dsp:nvSpPr>
        <dsp:cNvPr id="0" name=""/>
        <dsp:cNvSpPr/>
      </dsp:nvSpPr>
      <dsp:spPr>
        <a:xfrm>
          <a:off x="431249" y="1687750"/>
          <a:ext cx="2476480" cy="810978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Бэкенд</a:t>
          </a:r>
        </a:p>
      </dsp:txBody>
      <dsp:txXfrm>
        <a:off x="470838" y="1727339"/>
        <a:ext cx="2397302" cy="731800"/>
      </dsp:txXfrm>
    </dsp:sp>
    <dsp:sp modelId="{9AA73EBA-58B0-4489-889B-F426ACF6A75F}">
      <dsp:nvSpPr>
        <dsp:cNvPr id="0" name=""/>
        <dsp:cNvSpPr/>
      </dsp:nvSpPr>
      <dsp:spPr>
        <a:xfrm rot="5143495">
          <a:off x="1117448" y="3126238"/>
          <a:ext cx="125852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58521" y="0"/>
              </a:lnTo>
            </a:path>
          </a:pathLst>
        </a:custGeom>
        <a:noFill/>
        <a:ln w="25400" cap="flat" cmpd="sng" algn="ctr">
          <a:solidFill>
            <a:srgbClr val="FFDD2D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A1373C-1806-4477-8895-423716BE54F2}">
      <dsp:nvSpPr>
        <dsp:cNvPr id="0" name=""/>
        <dsp:cNvSpPr/>
      </dsp:nvSpPr>
      <dsp:spPr>
        <a:xfrm>
          <a:off x="1227466" y="3753748"/>
          <a:ext cx="1185595" cy="712932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БД</a:t>
          </a:r>
        </a:p>
      </dsp:txBody>
      <dsp:txXfrm>
        <a:off x="1262268" y="3788550"/>
        <a:ext cx="1115991" cy="6433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0FE343-426F-48B0-B232-8AEDF19475C8}">
      <dsp:nvSpPr>
        <dsp:cNvPr id="0" name=""/>
        <dsp:cNvSpPr/>
      </dsp:nvSpPr>
      <dsp:spPr>
        <a:xfrm rot="10499106">
          <a:off x="4844183" y="2058530"/>
          <a:ext cx="919813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198139" y="0"/>
              </a:lnTo>
            </a:path>
          </a:pathLst>
        </a:custGeom>
        <a:noFill/>
        <a:ln w="25400" cap="flat" cmpd="sng" algn="ctr">
          <a:solidFill>
            <a:srgbClr val="FFDD2D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306B96-E298-4513-AFE4-40C8C1BBA991}">
      <dsp:nvSpPr>
        <dsp:cNvPr id="0" name=""/>
        <dsp:cNvSpPr/>
      </dsp:nvSpPr>
      <dsp:spPr>
        <a:xfrm rot="4937582">
          <a:off x="13095688" y="4720923"/>
          <a:ext cx="561444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14442" y="0"/>
              </a:lnTo>
            </a:path>
          </a:pathLst>
        </a:custGeom>
        <a:noFill/>
        <a:ln w="25400" cap="flat" cmpd="sng" algn="ctr">
          <a:solidFill>
            <a:srgbClr val="FFDD2D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9F0D09-7AED-4714-982F-B1A2788F9154}">
      <dsp:nvSpPr>
        <dsp:cNvPr id="0" name=""/>
        <dsp:cNvSpPr/>
      </dsp:nvSpPr>
      <dsp:spPr>
        <a:xfrm rot="10953286">
          <a:off x="3956219" y="1240546"/>
          <a:ext cx="1007350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073503" y="0"/>
              </a:lnTo>
            </a:path>
          </a:pathLst>
        </a:custGeom>
        <a:noFill/>
        <a:ln w="25400" cap="flat" cmpd="sng" algn="ctr">
          <a:solidFill>
            <a:srgbClr val="FFDD2D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5B7DC4-24C6-4767-87A6-7BEB4E50AD59}">
      <dsp:nvSpPr>
        <dsp:cNvPr id="0" name=""/>
        <dsp:cNvSpPr/>
      </dsp:nvSpPr>
      <dsp:spPr>
        <a:xfrm>
          <a:off x="14024716" y="1120115"/>
          <a:ext cx="2892625" cy="818944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Фронтенд</a:t>
          </a:r>
          <a:endParaRPr lang="en-US" sz="3200" kern="1200" dirty="0">
            <a:solidFill>
              <a:srgbClr val="333333"/>
            </a:solidFill>
            <a:latin typeface="Tinkoff Sans Medium" panose="02000806050000020004" pitchFamily="2" charset="0"/>
          </a:endParaRPr>
        </a:p>
      </dsp:txBody>
      <dsp:txXfrm>
        <a:off x="14064694" y="1160093"/>
        <a:ext cx="2812669" cy="738988"/>
      </dsp:txXfrm>
    </dsp:sp>
    <dsp:sp modelId="{162EA831-ED81-4DA6-AB9B-818E479C793B}">
      <dsp:nvSpPr>
        <dsp:cNvPr id="0" name=""/>
        <dsp:cNvSpPr/>
      </dsp:nvSpPr>
      <dsp:spPr>
        <a:xfrm>
          <a:off x="557619" y="429029"/>
          <a:ext cx="3403606" cy="1022151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Пользователь</a:t>
          </a:r>
          <a:endParaRPr lang="en-US" sz="3200" kern="1200" dirty="0">
            <a:solidFill>
              <a:srgbClr val="333333"/>
            </a:solidFill>
            <a:latin typeface="Tinkoff Sans Medium" panose="02000806050000020004" pitchFamily="2" charset="0"/>
          </a:endParaRPr>
        </a:p>
      </dsp:txBody>
      <dsp:txXfrm>
        <a:off x="607516" y="478926"/>
        <a:ext cx="3303812" cy="922357"/>
      </dsp:txXfrm>
    </dsp:sp>
    <dsp:sp modelId="{A12CE20E-62DE-423C-926A-FBB19A441D03}">
      <dsp:nvSpPr>
        <dsp:cNvPr id="0" name=""/>
        <dsp:cNvSpPr/>
      </dsp:nvSpPr>
      <dsp:spPr>
        <a:xfrm>
          <a:off x="15084125" y="7502787"/>
          <a:ext cx="2484812" cy="696898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Админ</a:t>
          </a:r>
          <a:endParaRPr lang="en-US" sz="3200" kern="1200" dirty="0">
            <a:solidFill>
              <a:srgbClr val="333333"/>
            </a:solidFill>
            <a:latin typeface="Tinkoff Sans Medium" panose="02000806050000020004" pitchFamily="2" charset="0"/>
          </a:endParaRPr>
        </a:p>
      </dsp:txBody>
      <dsp:txXfrm>
        <a:off x="15118145" y="7536807"/>
        <a:ext cx="2416772" cy="628858"/>
      </dsp:txXfrm>
    </dsp:sp>
    <dsp:sp modelId="{A51E1C2E-FD07-49A8-AF60-A0FDF84D57E1}">
      <dsp:nvSpPr>
        <dsp:cNvPr id="0" name=""/>
        <dsp:cNvSpPr/>
      </dsp:nvSpPr>
      <dsp:spPr>
        <a:xfrm>
          <a:off x="2385308" y="2163725"/>
          <a:ext cx="2476480" cy="810978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Бэкенд</a:t>
          </a:r>
        </a:p>
      </dsp:txBody>
      <dsp:txXfrm>
        <a:off x="2424897" y="2203314"/>
        <a:ext cx="2397302" cy="731800"/>
      </dsp:txXfrm>
    </dsp:sp>
    <dsp:sp modelId="{9AA73EBA-58B0-4489-889B-F426ACF6A75F}">
      <dsp:nvSpPr>
        <dsp:cNvPr id="0" name=""/>
        <dsp:cNvSpPr/>
      </dsp:nvSpPr>
      <dsp:spPr>
        <a:xfrm rot="5728830">
          <a:off x="917464" y="5398227"/>
          <a:ext cx="486930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869305" y="0"/>
              </a:lnTo>
            </a:path>
          </a:pathLst>
        </a:custGeom>
        <a:noFill/>
        <a:ln w="25400" cap="flat" cmpd="sng" algn="ctr">
          <a:solidFill>
            <a:srgbClr val="FFDD2D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A1373C-1806-4477-8895-423716BE54F2}">
      <dsp:nvSpPr>
        <dsp:cNvPr id="0" name=""/>
        <dsp:cNvSpPr/>
      </dsp:nvSpPr>
      <dsp:spPr>
        <a:xfrm>
          <a:off x="2492591" y="7821750"/>
          <a:ext cx="1185595" cy="712932"/>
        </a:xfrm>
        <a:prstGeom prst="roundRect">
          <a:avLst/>
        </a:prstGeom>
        <a:solidFill>
          <a:srgbClr val="FFDD2D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280" tIns="81280" rIns="81280" bIns="8128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3200" kern="1200" dirty="0">
              <a:solidFill>
                <a:srgbClr val="333333"/>
              </a:solidFill>
              <a:latin typeface="Tinkoff Sans Medium" panose="02000806050000020004" pitchFamily="2" charset="0"/>
            </a:rPr>
            <a:t>БД</a:t>
          </a:r>
        </a:p>
      </dsp:txBody>
      <dsp:txXfrm>
        <a:off x="2527393" y="7856552"/>
        <a:ext cx="1115991" cy="6433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580438" cy="5603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215688" y="0"/>
            <a:ext cx="8578850" cy="5603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C98240-1B62-49A9-9AA6-8F0EDB5CE5F2}" type="datetimeFigureOut">
              <a:rPr lang="en-US" smtClean="0"/>
              <a:t>10/5/2025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59550" y="1395413"/>
            <a:ext cx="6680200" cy="3767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979613" y="5372100"/>
            <a:ext cx="15840075" cy="43957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602913"/>
            <a:ext cx="8580438" cy="5603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215688" y="10602913"/>
            <a:ext cx="8578850" cy="5603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670B82-3E7E-4282-8AC4-BDAC1F5016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27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670B82-3E7E-4282-8AC4-BDAC1F5016F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28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670B82-3E7E-4282-8AC4-BDAC1F5016F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971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465325" y="604469"/>
            <a:ext cx="5803900" cy="8178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rgbClr val="28282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970847" y="6251448"/>
            <a:ext cx="13863955" cy="2790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ts val="22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28282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ts val="22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28282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90282" y="2567559"/>
            <a:ext cx="8615458" cy="73677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199909" y="2567559"/>
            <a:ext cx="8615458" cy="73677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ts val="22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28282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ts val="22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ts val="22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99566" y="1491741"/>
            <a:ext cx="13236575" cy="8178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rgbClr val="28282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72033" y="2604859"/>
            <a:ext cx="18255615" cy="387540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733921" y="10381869"/>
            <a:ext cx="6337808" cy="5581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90282" y="10381869"/>
            <a:ext cx="4555299" cy="5581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10/5/2025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9036284" y="10318016"/>
            <a:ext cx="219075" cy="33400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ts val="2290"/>
              </a:lnSpc>
            </a:pPr>
            <a:fld id="{81D60167-4931-47E6-BA6A-407CBD079E47}" type="slidenum">
              <a:rPr spc="-50" dirty="0"/>
              <a:t>‹#›</a:t>
            </a:fld>
            <a:endParaRPr spc="-5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11" Type="http://schemas.microsoft.com/office/2007/relationships/hdphoto" Target="../media/hdphoto1.wdp"/><Relationship Id="rId5" Type="http://schemas.openxmlformats.org/officeDocument/2006/relationships/diagramLayout" Target="../diagrams/layout2.xml"/><Relationship Id="rId10" Type="http://schemas.openxmlformats.org/officeDocument/2006/relationships/image" Target="../media/image9.png"/><Relationship Id="rId4" Type="http://schemas.openxmlformats.org/officeDocument/2006/relationships/diagramData" Target="../diagrams/data2.xml"/><Relationship Id="rId9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10" Type="http://schemas.microsoft.com/office/2007/relationships/hdphoto" Target="../media/hdphoto1.wdp"/><Relationship Id="rId4" Type="http://schemas.openxmlformats.org/officeDocument/2006/relationships/image" Target="../media/image11.png"/><Relationship Id="rId9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microsoft.com/office/2007/relationships/hdphoto" Target="../media/hdphoto1.wdp"/><Relationship Id="rId4" Type="http://schemas.openxmlformats.org/officeDocument/2006/relationships/diagramLayout" Target="../diagrams/layout1.xml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9660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70140-9889-D4B7-04EC-DBCAC8FB3E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17657B2-8A14-797A-745C-F55CD29B46B2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662009" y="57134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8F355020-5DF6-996E-4B5B-080375BD38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947" y="301029"/>
            <a:ext cx="1287780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 </a:t>
            </a: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Так работает наш код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98207049-3EE8-61B4-EE09-B6E4D6A4ABBF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6B374A8B-F8E3-5B5A-2F15-92B9FE49870D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2EA256F7-67AE-69D3-BA6A-9304ACD4C4B5}"/>
              </a:ext>
            </a:extLst>
          </p:cNvPr>
          <p:cNvGraphicFramePr/>
          <p:nvPr/>
        </p:nvGraphicFramePr>
        <p:xfrm>
          <a:off x="318080" y="1471442"/>
          <a:ext cx="19481220" cy="87996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B9CBC292-2A24-AE40-D55C-B31413C85C78}"/>
              </a:ext>
            </a:extLst>
          </p:cNvPr>
          <p:cNvGrpSpPr/>
          <p:nvPr/>
        </p:nvGrpSpPr>
        <p:grpSpPr>
          <a:xfrm>
            <a:off x="4956389" y="3691430"/>
            <a:ext cx="9525000" cy="6388063"/>
            <a:chOff x="3905512" y="5520230"/>
            <a:chExt cx="9525000" cy="6388063"/>
          </a:xfrm>
          <a:effectLst>
            <a:outerShdw blurRad="1016000" dist="5334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8" name="Google Shape;34035;p73">
              <a:extLst>
                <a:ext uri="{FF2B5EF4-FFF2-40B4-BE49-F238E27FC236}">
                  <a16:creationId xmlns:a16="http://schemas.microsoft.com/office/drawing/2014/main" id="{C8703789-9CA1-E4CE-8A83-8D4F0159C5DD}"/>
                </a:ext>
              </a:extLst>
            </p:cNvPr>
            <p:cNvSpPr/>
            <p:nvPr/>
          </p:nvSpPr>
          <p:spPr>
            <a:xfrm rot="16200000">
              <a:off x="6047577" y="4981505"/>
              <a:ext cx="5240871" cy="7465514"/>
            </a:xfrm>
            <a:prstGeom prst="roundRect">
              <a:avLst>
                <a:gd name="adj" fmla="val 9847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6" name="Google Shape;34038;p73">
              <a:extLst>
                <a:ext uri="{FF2B5EF4-FFF2-40B4-BE49-F238E27FC236}">
                  <a16:creationId xmlns:a16="http://schemas.microsoft.com/office/drawing/2014/main" id="{0ADD14E1-0EC5-A9BA-5A93-41FB8F5B2288}"/>
                </a:ext>
              </a:extLst>
            </p:cNvPr>
            <p:cNvPicPr preferRelativeResize="0"/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01" r="2542" b="17822"/>
            <a:stretch>
              <a:fillRect/>
            </a:stretch>
          </p:blipFill>
          <p:spPr>
            <a:xfrm>
              <a:off x="5950130" y="6313118"/>
              <a:ext cx="5376909" cy="5021579"/>
            </a:xfrm>
            <a:prstGeom prst="roundRect">
              <a:avLst>
                <a:gd name="adj" fmla="val 10032"/>
              </a:avLst>
            </a:prstGeom>
            <a:noFill/>
            <a:ln>
              <a:noFill/>
            </a:ln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743F4C8-428A-48DB-141C-50F92CFC080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t="15402" b="22500"/>
            <a:stretch>
              <a:fillRect/>
            </a:stretch>
          </p:blipFill>
          <p:spPr>
            <a:xfrm>
              <a:off x="3905512" y="5520230"/>
              <a:ext cx="9525000" cy="63880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13376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A35BEF-098F-086C-5CD5-D3F53841BC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52CAD981-F4D3-931B-EBCA-42A120D9DCC8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62009" y="57134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D5D6B75C-1934-7964-ABBC-6F3AFFCFD0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947" y="301029"/>
            <a:ext cx="1287780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 </a:t>
            </a: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Выбранный стек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C0864B35-0891-6A0D-7C3F-03AC7FBCCDFE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AA01ECF6-70AE-A7E6-255C-9D6BBFF156EB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19FB36-EC71-FCA1-6ECD-A909159E8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349" y="2432464"/>
            <a:ext cx="4084320" cy="40843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AC4011-E646-3C0B-2BA4-B625F25D1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41" y="4857183"/>
            <a:ext cx="3650260" cy="464882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AutoShape 6" descr="Javascript Logo Download png">
            <a:extLst>
              <a:ext uri="{FF2B5EF4-FFF2-40B4-BE49-F238E27FC236}">
                <a16:creationId xmlns:a16="http://schemas.microsoft.com/office/drawing/2014/main" id="{67772A0A-0349-903A-6CBF-37A94BBEF1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47250" y="1140460"/>
            <a:ext cx="4593590" cy="459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D8680FF1-CFA5-4D87-50A8-21CF02206B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21433" y="2880401"/>
            <a:ext cx="3783332" cy="430119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A74C39E-2650-8285-CE82-4CAEB11E1B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39474" y="4427783"/>
            <a:ext cx="4876800" cy="4876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60000"/>
              </a:prstClr>
            </a:outerShdw>
          </a:effec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0D5BDACE-4559-5977-3804-7E02D0469196}"/>
              </a:ext>
            </a:extLst>
          </p:cNvPr>
          <p:cNvGrpSpPr/>
          <p:nvPr/>
        </p:nvGrpSpPr>
        <p:grpSpPr>
          <a:xfrm>
            <a:off x="4710729" y="11525245"/>
            <a:ext cx="9525000" cy="6388063"/>
            <a:chOff x="3905512" y="5520230"/>
            <a:chExt cx="9525000" cy="6388063"/>
          </a:xfrm>
        </p:grpSpPr>
        <p:sp>
          <p:nvSpPr>
            <p:cNvPr id="21" name="Google Shape;34035;p73">
              <a:extLst>
                <a:ext uri="{FF2B5EF4-FFF2-40B4-BE49-F238E27FC236}">
                  <a16:creationId xmlns:a16="http://schemas.microsoft.com/office/drawing/2014/main" id="{E2D2A1A0-7F72-21E8-08D5-508A51A00A28}"/>
                </a:ext>
              </a:extLst>
            </p:cNvPr>
            <p:cNvSpPr/>
            <p:nvPr/>
          </p:nvSpPr>
          <p:spPr>
            <a:xfrm rot="16200000">
              <a:off x="6047577" y="4981505"/>
              <a:ext cx="5240871" cy="7465514"/>
            </a:xfrm>
            <a:prstGeom prst="roundRect">
              <a:avLst>
                <a:gd name="adj" fmla="val 9847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3" name="Google Shape;34038;p73">
              <a:extLst>
                <a:ext uri="{FF2B5EF4-FFF2-40B4-BE49-F238E27FC236}">
                  <a16:creationId xmlns:a16="http://schemas.microsoft.com/office/drawing/2014/main" id="{70F4D65C-7E09-9C62-6FD9-56AF2C866135}"/>
                </a:ext>
              </a:extLst>
            </p:cNvPr>
            <p:cNvPicPr preferRelativeResize="0"/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01" r="2542" b="17822"/>
            <a:stretch>
              <a:fillRect/>
            </a:stretch>
          </p:blipFill>
          <p:spPr>
            <a:xfrm>
              <a:off x="5950130" y="6313118"/>
              <a:ext cx="5376909" cy="5021579"/>
            </a:xfrm>
            <a:prstGeom prst="roundRect">
              <a:avLst>
                <a:gd name="adj" fmla="val 10032"/>
              </a:avLst>
            </a:prstGeom>
            <a:noFill/>
            <a:ln>
              <a:noFill/>
            </a:ln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A7D65E5B-4DF6-2D57-4EE0-1F4FD60F3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t="15402" b="22500"/>
            <a:stretch>
              <a:fillRect/>
            </a:stretch>
          </p:blipFill>
          <p:spPr>
            <a:xfrm>
              <a:off x="3905512" y="5520230"/>
              <a:ext cx="9525000" cy="63880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4312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">
        <p159:morph option="byObject"/>
      </p:transition>
    </mc:Choice>
    <mc:Fallback xmlns="">
      <p:transition spd="slow" advClick="0" advTm="1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B9B36-D3E9-2C12-3E9D-ABA047AB4A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19E54DBD-F099-DB01-CD56-344645D655C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62009" y="57134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37728277-CDC5-001D-DFAC-095E35C20E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947" y="301029"/>
            <a:ext cx="1287780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 </a:t>
            </a: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Выбранный стек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6C8951F8-1B05-B5F0-99ED-4CA5DA1FFE1A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7F976385-FD9A-DF3B-E0F1-6395D8E998D4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D8A546-FA91-46C2-8B4A-A6FAD07C9A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41" y="2072640"/>
            <a:ext cx="4084320" cy="40843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28F6D3-CC14-2C72-866E-8E74127AA9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161" y="5526654"/>
            <a:ext cx="3650260" cy="464882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9" name="AutoShape 6" descr="Javascript Logo Download png">
            <a:extLst>
              <a:ext uri="{FF2B5EF4-FFF2-40B4-BE49-F238E27FC236}">
                <a16:creationId xmlns:a16="http://schemas.microsoft.com/office/drawing/2014/main" id="{5DD491DF-6AA1-10D0-7909-6E5CC4C8A2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47250" y="1140460"/>
            <a:ext cx="4593590" cy="459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19A9E2A3-9940-DFCA-6CB5-1C2B73E1D4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52379" y="2072640"/>
            <a:ext cx="3783332" cy="430119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A32DE1E-A066-1C6B-5598-B6AAC7B171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94497" y="5048250"/>
            <a:ext cx="4876800" cy="4876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833985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F3BA7-DAAA-0122-E8BB-CA27542F5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0D2C1BFC-9FF4-E7D5-76FC-1650BC777AF2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62009" y="57134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F8EAAAE8-E356-3910-7EF3-6F6CD76399E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947" y="301029"/>
            <a:ext cx="1327815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9600" b="1" spc="-90" dirty="0">
                <a:solidFill>
                  <a:srgbClr val="000000"/>
                </a:solidFill>
                <a:latin typeface="Tinkoff Sans Medium" panose="02000806050000020004" pitchFamily="2" charset="0"/>
              </a:rPr>
              <a:t>Демонстрация решения</a:t>
            </a:r>
            <a:endParaRPr sz="9600" dirty="0">
              <a:latin typeface="Tinkoff Sans Medium" panose="02000806050000020004" pitchFamily="2" charset="0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57601E99-1731-85E3-7586-42150C74E463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E90315E7-0070-2C11-45DD-BF3853EEAA57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  <a:effectLst>
            <a:outerShdw blurRad="38100" dist="38100" dir="5400000" algn="t" rotWithShape="0">
              <a:prstClr val="black">
                <a:alpha val="62000"/>
              </a:prstClr>
            </a:outerShdw>
          </a:effectLst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EFCF86A9-F229-6DF0-784A-A10A069A273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47250" y="54292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object 5">
            <a:extLst>
              <a:ext uri="{FF2B5EF4-FFF2-40B4-BE49-F238E27FC236}">
                <a16:creationId xmlns:a16="http://schemas.microsoft.com/office/drawing/2014/main" id="{45742570-2BE9-921C-C222-1ADA23B77A08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19" name="object 6">
            <a:extLst>
              <a:ext uri="{FF2B5EF4-FFF2-40B4-BE49-F238E27FC236}">
                <a16:creationId xmlns:a16="http://schemas.microsoft.com/office/drawing/2014/main" id="{894D556C-62C7-BFBA-604A-CF2FCE6C05CD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F9AFBBE6-340E-C872-D7BB-0098CC5DE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41" y="2072640"/>
            <a:ext cx="4084320" cy="4084320"/>
          </a:xfrm>
          <a:prstGeom prst="rect">
            <a:avLst/>
          </a:prstGeom>
          <a:noFill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7A7448-1370-B687-7664-24B7861E71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1161" y="5526654"/>
            <a:ext cx="3650260" cy="464882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22" name="AutoShape 6" descr="Javascript Logo Download png">
            <a:extLst>
              <a:ext uri="{FF2B5EF4-FFF2-40B4-BE49-F238E27FC236}">
                <a16:creationId xmlns:a16="http://schemas.microsoft.com/office/drawing/2014/main" id="{09B148E2-9698-A14A-5110-F5E09F9671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47250" y="1140460"/>
            <a:ext cx="4593590" cy="459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C7AEE240-1163-9703-4A50-F8C50A3C0DD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152379" y="2072640"/>
            <a:ext cx="3783332" cy="430119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9737251-7148-685E-39C2-EC297D8971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394497" y="5048250"/>
            <a:ext cx="4876800" cy="48768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7" name="Picture 26" descr="A white and black cube with yellow objects&#10;&#10;AI-generated content may be incorrect.">
            <a:extLst>
              <a:ext uri="{FF2B5EF4-FFF2-40B4-BE49-F238E27FC236}">
                <a16:creationId xmlns:a16="http://schemas.microsoft.com/office/drawing/2014/main" id="{634D9CA2-5105-EB10-D110-EFA1169E5C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975" y="11106166"/>
            <a:ext cx="13112150" cy="941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066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1000">
        <p159:morph option="byObject"/>
      </p:transition>
    </mc:Choice>
    <mc:Fallback xmlns=""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7229E-6 -3.87941E-6 L -0.47691 0.0123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845" y="61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8352E-6 -6.82594E-7 L -0.35039 -0.00427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519" y="-21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6312E-6 -7.6223E-7 L 0.61803 0.01664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1" y="82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2328E-6 1.53584E-6 L 0.39321 0.01265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60" y="6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22965-BA5A-666A-9D7B-9C5A04AA7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F0760AE7-5913-B5D0-0D99-CE6A70842FF0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62009" y="57134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FF02F8A5-99C6-9C26-E520-1D0B245225C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947" y="301029"/>
            <a:ext cx="1327815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9600" b="1" spc="-90" dirty="0">
                <a:solidFill>
                  <a:srgbClr val="000000"/>
                </a:solidFill>
                <a:latin typeface="Tinkoff Sans Medium" panose="02000806050000020004" pitchFamily="2" charset="0"/>
              </a:rPr>
              <a:t>Демонстрация решения</a:t>
            </a:r>
            <a:endParaRPr sz="9600" dirty="0">
              <a:latin typeface="Tinkoff Sans Medium" panose="02000806050000020004" pitchFamily="2" charset="0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7E3137AC-0CF1-2D6F-179D-D1CE48D99F26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68395525-A1D2-ADAE-D418-7F0EA6369058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  <a:effectLst>
            <a:outerShdw blurRad="38100" dist="38100" dir="5400000" algn="t" rotWithShape="0">
              <a:prstClr val="black">
                <a:alpha val="62000"/>
              </a:prstClr>
            </a:outerShdw>
          </a:effectLst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E56A6331-EAA8-851B-85C5-13F258B00A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47250" y="54292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object 5">
            <a:extLst>
              <a:ext uri="{FF2B5EF4-FFF2-40B4-BE49-F238E27FC236}">
                <a16:creationId xmlns:a16="http://schemas.microsoft.com/office/drawing/2014/main" id="{FCFB49B8-90F5-BA42-2E95-283B8B25C1EE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19" name="object 6">
            <a:extLst>
              <a:ext uri="{FF2B5EF4-FFF2-40B4-BE49-F238E27FC236}">
                <a16:creationId xmlns:a16="http://schemas.microsoft.com/office/drawing/2014/main" id="{1429B139-74BD-F11F-5846-C3DC7E723B87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22" name="AutoShape 6" descr="Javascript Logo Download png">
            <a:extLst>
              <a:ext uri="{FF2B5EF4-FFF2-40B4-BE49-F238E27FC236}">
                <a16:creationId xmlns:a16="http://schemas.microsoft.com/office/drawing/2014/main" id="{3D6D8212-9428-0DA5-A7B3-9AA32AE2A35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747250" y="1140460"/>
            <a:ext cx="4593590" cy="4593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 descr="A white and black cube with yellow objects&#10;&#10;AI-generated content may be incorrect.">
            <a:extLst>
              <a:ext uri="{FF2B5EF4-FFF2-40B4-BE49-F238E27FC236}">
                <a16:creationId xmlns:a16="http://schemas.microsoft.com/office/drawing/2014/main" id="{FFFA6246-39BA-B8CF-5E36-192CD72947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175" y="1864956"/>
            <a:ext cx="13112150" cy="941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09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3709A7-221F-4F7F-C68A-7D944F26A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ject 4">
            <a:extLst>
              <a:ext uri="{FF2B5EF4-FFF2-40B4-BE49-F238E27FC236}">
                <a16:creationId xmlns:a16="http://schemas.microsoft.com/office/drawing/2014/main" id="{F039213F-2969-D9C2-249C-C6C80FD9ACB6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82169" y="3726410"/>
            <a:ext cx="7974577" cy="7487425"/>
          </a:xfrm>
          <a:prstGeom prst="rect">
            <a:avLst/>
          </a:prstGeom>
        </p:spPr>
      </p:pic>
      <p:pic>
        <p:nvPicPr>
          <p:cNvPr id="12" name="object 4">
            <a:extLst>
              <a:ext uri="{FF2B5EF4-FFF2-40B4-BE49-F238E27FC236}">
                <a16:creationId xmlns:a16="http://schemas.microsoft.com/office/drawing/2014/main" id="{7B51DDCA-A958-1B78-259F-EA43B5D3409D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82170" y="3726411"/>
            <a:ext cx="7974577" cy="7487425"/>
          </a:xfrm>
          <a:prstGeom prst="rect">
            <a:avLst/>
          </a:prstGeom>
        </p:spPr>
      </p:pic>
      <p:pic>
        <p:nvPicPr>
          <p:cNvPr id="11" name="object 4">
            <a:extLst>
              <a:ext uri="{FF2B5EF4-FFF2-40B4-BE49-F238E27FC236}">
                <a16:creationId xmlns:a16="http://schemas.microsoft.com/office/drawing/2014/main" id="{7D4D3C4C-39B4-10EE-0C78-F8F8A7B6B1CF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382168" y="3702074"/>
            <a:ext cx="7974577" cy="7487425"/>
          </a:xfrm>
          <a:prstGeom prst="rect">
            <a:avLst/>
          </a:prstGeom>
        </p:spPr>
      </p:pic>
      <p:pic>
        <p:nvPicPr>
          <p:cNvPr id="2" name="object 2">
            <a:extLst>
              <a:ext uri="{FF2B5EF4-FFF2-40B4-BE49-F238E27FC236}">
                <a16:creationId xmlns:a16="http://schemas.microsoft.com/office/drawing/2014/main" id="{C017AC03-2CAB-369D-34E1-00D6FDADC936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662009" y="57134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2E1BB8EC-1EFF-13E6-07E0-EFACB442FE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947" y="301029"/>
            <a:ext cx="1287780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9600" b="1" spc="-90" dirty="0">
                <a:solidFill>
                  <a:srgbClr val="000000"/>
                </a:solidFill>
                <a:latin typeface="Tinkoff Sans Medium" panose="02000806050000020004" pitchFamily="2" charset="0"/>
              </a:rPr>
              <a:t>Наши комментарии</a:t>
            </a:r>
            <a:endParaRPr sz="9600" dirty="0">
              <a:latin typeface="Tinkoff Sans Medium" panose="02000806050000020004" pitchFamily="2" charset="0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8C2EE13-7305-CF65-C321-774023AC8FFB}"/>
              </a:ext>
            </a:extLst>
          </p:cNvPr>
          <p:cNvSpPr txBox="1"/>
          <p:nvPr/>
        </p:nvSpPr>
        <p:spPr>
          <a:xfrm>
            <a:off x="548640" y="1629296"/>
            <a:ext cx="9226707" cy="1097095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75"/>
              </a:spcBef>
            </a:pPr>
            <a:r>
              <a:rPr lang="ru-RU" sz="3200" spc="-135" dirty="0">
                <a:solidFill>
                  <a:srgbClr val="282828"/>
                </a:solidFill>
                <a:latin typeface="Tinkoff Sans Medium" panose="02000806050000020004" pitchFamily="2" charset="0"/>
                <a:cs typeface="Trebuchet MS"/>
              </a:rPr>
              <a:t>Создание системы управления электронной очередью к интерактивным стендам компании</a:t>
            </a:r>
            <a:endParaRPr lang="en-US" sz="3200" dirty="0">
              <a:latin typeface="Tinkoff Sans Medium" panose="02000806050000020004" pitchFamily="2" charset="0"/>
              <a:cs typeface="Trebuchet MS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F806D895-CD4D-711B-F3B3-4A459B103C15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EBFE1A9E-C4D5-C90A-DABC-C145FC8D50BC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8149232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8287E-8 -1.08077E-6 L 0.32272 0.0058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32" y="28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8287E-8 -4.18658E-6 L -0.26451 -0.00014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30" y="-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BCC52D-8627-2087-7F03-1B1538127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73F4941-0D4C-8FA6-3343-F056A69D54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" t="2054" r="8381"/>
          <a:stretch>
            <a:fillRect/>
          </a:stretch>
        </p:blipFill>
        <p:spPr>
          <a:xfrm>
            <a:off x="5480049" y="-86917"/>
            <a:ext cx="14319251" cy="11193083"/>
          </a:xfrm>
          <a:prstGeom prst="rect">
            <a:avLst/>
          </a:prstGeom>
        </p:spPr>
      </p:pic>
      <p:pic>
        <p:nvPicPr>
          <p:cNvPr id="2" name="object 2">
            <a:extLst>
              <a:ext uri="{FF2B5EF4-FFF2-40B4-BE49-F238E27FC236}">
                <a16:creationId xmlns:a16="http://schemas.microsoft.com/office/drawing/2014/main" id="{4479BDD1-9B22-F3DF-440A-6A795101D12C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662009" y="57134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4B3177FA-57E4-CA30-637B-30BE73E0257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947" y="301029"/>
            <a:ext cx="1287780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9600" b="1" spc="-90" dirty="0" err="1">
                <a:solidFill>
                  <a:srgbClr val="000000"/>
                </a:solidFill>
                <a:latin typeface="Tinkoff Sans Medium" panose="02000806050000020004" pitchFamily="2" charset="0"/>
              </a:rPr>
              <a:t>Название</a:t>
            </a:r>
            <a:r>
              <a:rPr sz="9600" b="1" spc="-844" dirty="0">
                <a:solidFill>
                  <a:srgbClr val="000000"/>
                </a:solidFill>
                <a:latin typeface="Tinkoff Sans Medium" panose="02000806050000020004" pitchFamily="2" charset="0"/>
              </a:rPr>
              <a:t> </a:t>
            </a:r>
            <a:r>
              <a:rPr sz="9600" b="1" spc="-10" dirty="0" err="1">
                <a:solidFill>
                  <a:srgbClr val="000000"/>
                </a:solidFill>
                <a:latin typeface="Tinkoff Sans Medium" panose="02000806050000020004" pitchFamily="2" charset="0"/>
              </a:rPr>
              <a:t>команды</a:t>
            </a:r>
            <a:endParaRPr sz="9600" dirty="0">
              <a:latin typeface="Tinkoff Sans Medium" panose="02000806050000020004" pitchFamily="2" charset="0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DC4A475-BAA1-8412-A6EB-BE57DD60C4E3}"/>
              </a:ext>
            </a:extLst>
          </p:cNvPr>
          <p:cNvSpPr txBox="1"/>
          <p:nvPr/>
        </p:nvSpPr>
        <p:spPr>
          <a:xfrm>
            <a:off x="548640" y="1629296"/>
            <a:ext cx="9226707" cy="1097095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75"/>
              </a:spcBef>
            </a:pPr>
            <a:r>
              <a:rPr lang="ru-RU" sz="3200" spc="-135" dirty="0">
                <a:solidFill>
                  <a:srgbClr val="282828"/>
                </a:solidFill>
                <a:latin typeface="Tinkoff Sans Medium" panose="02000806050000020004" pitchFamily="2" charset="0"/>
                <a:cs typeface="Trebuchet MS"/>
              </a:rPr>
              <a:t>Создание системы управления электронной очередью к интерактивным стендам компании</a:t>
            </a:r>
            <a:endParaRPr lang="en-US" sz="3200" dirty="0">
              <a:latin typeface="Tinkoff Sans Medium" panose="02000806050000020004" pitchFamily="2" charset="0"/>
              <a:cs typeface="Trebuchet MS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602F7359-A892-95E5-8396-8563742649A2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BEDBA177-C615-C6DF-B216-43BD1A610184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A4281D3-5D9E-79F7-CDE7-E9666674BB3E}"/>
              </a:ext>
            </a:extLst>
          </p:cNvPr>
          <p:cNvSpPr/>
          <p:nvPr/>
        </p:nvSpPr>
        <p:spPr>
          <a:xfrm rot="1259630">
            <a:off x="10575710" y="6585450"/>
            <a:ext cx="228671" cy="165354"/>
          </a:xfrm>
          <a:prstGeom prst="roundRect">
            <a:avLst/>
          </a:prstGeom>
          <a:solidFill>
            <a:srgbClr val="D7950D"/>
          </a:solidFill>
          <a:ln>
            <a:solidFill>
              <a:srgbClr val="D795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CB8100"/>
                </a:solidFill>
              </a:ln>
            </a:endParaRPr>
          </a:p>
        </p:txBody>
      </p:sp>
      <p:pic>
        <p:nvPicPr>
          <p:cNvPr id="24" name="Picture 23" descr="A qr code with a cat&#10;&#10;AI-generated content may be incorrect.">
            <a:extLst>
              <a:ext uri="{FF2B5EF4-FFF2-40B4-BE49-F238E27FC236}">
                <a16:creationId xmlns:a16="http://schemas.microsoft.com/office/drawing/2014/main" id="{58F71CA5-B0E3-9058-E4FE-DA586A9E636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6" t="7122" r="6851" b="7230"/>
          <a:stretch>
            <a:fillRect/>
          </a:stretch>
        </p:blipFill>
        <p:spPr>
          <a:xfrm>
            <a:off x="478947" y="3642065"/>
            <a:ext cx="4837399" cy="47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316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6ECC74-B614-7419-62E9-EC098D1C7A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" t="2054" r="8381"/>
          <a:stretch>
            <a:fillRect/>
          </a:stretch>
        </p:blipFill>
        <p:spPr>
          <a:xfrm>
            <a:off x="4850781" y="-86917"/>
            <a:ext cx="14948520" cy="11250217"/>
          </a:xfrm>
          <a:prstGeom prst="rect">
            <a:avLst/>
          </a:prstGeom>
        </p:spPr>
      </p:pic>
      <p:pic>
        <p:nvPicPr>
          <p:cNvPr id="15" name="object 2">
            <a:extLst>
              <a:ext uri="{FF2B5EF4-FFF2-40B4-BE49-F238E27FC236}">
                <a16:creationId xmlns:a16="http://schemas.microsoft.com/office/drawing/2014/main" id="{2DE97589-4FFF-63AD-3132-85BE4E6C6A0B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662009" y="532497"/>
            <a:ext cx="4137291" cy="1620628"/>
          </a:xfrm>
          <a:prstGeom prst="rect">
            <a:avLst/>
          </a:prstGeom>
        </p:spPr>
      </p:pic>
      <p:sp>
        <p:nvSpPr>
          <p:cNvPr id="16" name="object 3">
            <a:extLst>
              <a:ext uri="{FF2B5EF4-FFF2-40B4-BE49-F238E27FC236}">
                <a16:creationId xmlns:a16="http://schemas.microsoft.com/office/drawing/2014/main" id="{BB100AA2-7A63-EA80-189C-15613BA1264D}"/>
              </a:ext>
            </a:extLst>
          </p:cNvPr>
          <p:cNvSpPr txBox="1">
            <a:spLocks/>
          </p:cNvSpPr>
          <p:nvPr/>
        </p:nvSpPr>
        <p:spPr>
          <a:xfrm>
            <a:off x="478947" y="994468"/>
            <a:ext cx="1287780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>
            <a:lvl1pPr>
              <a:defRPr sz="5200" b="0" i="0">
                <a:solidFill>
                  <a:srgbClr val="282828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pPr marL="12700">
              <a:spcBef>
                <a:spcPts val="90"/>
              </a:spcBef>
            </a:pP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Название</a:t>
            </a:r>
            <a:r>
              <a:rPr lang="ru-RU" sz="9600" b="1" spc="-844" dirty="0">
                <a:solidFill>
                  <a:srgbClr val="333333"/>
                </a:solidFill>
                <a:latin typeface="Tinkoff Sans Medium" panose="02000806050000020004" pitchFamily="2" charset="0"/>
              </a:rPr>
              <a:t> </a:t>
            </a:r>
            <a:r>
              <a:rPr lang="ru-RU" sz="9600" b="1" spc="-10" dirty="0">
                <a:solidFill>
                  <a:srgbClr val="333333"/>
                </a:solidFill>
                <a:latin typeface="Tinkoff Sans Medium" panose="02000806050000020004" pitchFamily="2" charset="0"/>
              </a:rPr>
              <a:t>команды</a:t>
            </a:r>
            <a:endParaRPr lang="ru-RU"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18" name="object 5">
            <a:extLst>
              <a:ext uri="{FF2B5EF4-FFF2-40B4-BE49-F238E27FC236}">
                <a16:creationId xmlns:a16="http://schemas.microsoft.com/office/drawing/2014/main" id="{2CB7D093-D30D-BE6E-0A78-0FB0AC4E525D}"/>
              </a:ext>
            </a:extLst>
          </p:cNvPr>
          <p:cNvSpPr txBox="1"/>
          <p:nvPr/>
        </p:nvSpPr>
        <p:spPr>
          <a:xfrm>
            <a:off x="478947" y="10573533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19" name="object 6">
            <a:extLst>
              <a:ext uri="{FF2B5EF4-FFF2-40B4-BE49-F238E27FC236}">
                <a16:creationId xmlns:a16="http://schemas.microsoft.com/office/drawing/2014/main" id="{0ECF1229-6C3E-742E-20A7-DBC2375CB8C9}"/>
              </a:ext>
            </a:extLst>
          </p:cNvPr>
          <p:cNvSpPr txBox="1"/>
          <p:nvPr/>
        </p:nvSpPr>
        <p:spPr>
          <a:xfrm>
            <a:off x="17712588" y="10765571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pic>
        <p:nvPicPr>
          <p:cNvPr id="21" name="Picture 20" descr="A qr code with a cat&#10;&#10;AI-generated content may be incorrect.">
            <a:extLst>
              <a:ext uri="{FF2B5EF4-FFF2-40B4-BE49-F238E27FC236}">
                <a16:creationId xmlns:a16="http://schemas.microsoft.com/office/drawing/2014/main" id="{C0EF5913-D772-4052-E23F-85CB3674A86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6" t="7122" r="6851" b="7230"/>
          <a:stretch>
            <a:fillRect/>
          </a:stretch>
        </p:blipFill>
        <p:spPr>
          <a:xfrm>
            <a:off x="478947" y="3917487"/>
            <a:ext cx="4837399" cy="4776899"/>
          </a:xfrm>
          <a:prstGeom prst="rect">
            <a:avLst/>
          </a:prstGeom>
        </p:spPr>
      </p:pic>
      <p:sp>
        <p:nvSpPr>
          <p:cNvPr id="22" name="object 4">
            <a:extLst>
              <a:ext uri="{FF2B5EF4-FFF2-40B4-BE49-F238E27FC236}">
                <a16:creationId xmlns:a16="http://schemas.microsoft.com/office/drawing/2014/main" id="{17CD37A6-492D-9DF2-E3AA-47CB6BB6CA82}"/>
              </a:ext>
            </a:extLst>
          </p:cNvPr>
          <p:cNvSpPr txBox="1"/>
          <p:nvPr/>
        </p:nvSpPr>
        <p:spPr>
          <a:xfrm>
            <a:off x="549824" y="2064725"/>
            <a:ext cx="9226707" cy="1097095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75"/>
              </a:spcBef>
            </a:pPr>
            <a:r>
              <a:rPr lang="ru-RU" sz="3200" spc="-135" dirty="0">
                <a:solidFill>
                  <a:srgbClr val="333333"/>
                </a:solidFill>
                <a:latin typeface="Tinkoff Sans Medium" panose="02000806050000020004" pitchFamily="2" charset="0"/>
                <a:cs typeface="Trebuchet MS"/>
              </a:rPr>
              <a:t>Создание системы управления электронной очередью к интерактивным стендам компании</a:t>
            </a:r>
            <a:endParaRPr lang="en-US" sz="3200" dirty="0">
              <a:solidFill>
                <a:srgbClr val="333333"/>
              </a:solidFill>
              <a:latin typeface="Tinkoff Sans Medium" panose="02000806050000020004" pitchFamily="2" charset="0"/>
              <a:cs typeface="Trebuchet MS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C5983AF-E603-F144-5861-B29EB3666F4B}"/>
              </a:ext>
            </a:extLst>
          </p:cNvPr>
          <p:cNvSpPr/>
          <p:nvPr/>
        </p:nvSpPr>
        <p:spPr>
          <a:xfrm rot="1259630">
            <a:off x="10148520" y="6606633"/>
            <a:ext cx="228671" cy="165354"/>
          </a:xfrm>
          <a:prstGeom prst="roundRect">
            <a:avLst/>
          </a:prstGeom>
          <a:solidFill>
            <a:srgbClr val="D7950D"/>
          </a:solidFill>
          <a:ln>
            <a:solidFill>
              <a:srgbClr val="D795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CB8100"/>
                </a:solidFill>
              </a:ln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">
        <p:fade/>
      </p:transition>
    </mc:Choice>
    <mc:Fallback xmlns="">
      <p:transition spd="med" advClick="0" advTm="1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B2815C-E9F0-39FA-EC69-0090DC140C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28E9079-75CF-0EC1-3F27-DD73CE0DCD4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61" t="2054" r="8381"/>
          <a:stretch>
            <a:fillRect/>
          </a:stretch>
        </p:blipFill>
        <p:spPr>
          <a:xfrm>
            <a:off x="4850781" y="-86917"/>
            <a:ext cx="14948520" cy="11250217"/>
          </a:xfrm>
          <a:prstGeom prst="rect">
            <a:avLst/>
          </a:prstGeom>
        </p:spPr>
      </p:pic>
      <p:pic>
        <p:nvPicPr>
          <p:cNvPr id="2" name="object 2">
            <a:extLst>
              <a:ext uri="{FF2B5EF4-FFF2-40B4-BE49-F238E27FC236}">
                <a16:creationId xmlns:a16="http://schemas.microsoft.com/office/drawing/2014/main" id="{E24182F7-B624-01A8-9867-AF3FDAF397A3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662009" y="235149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71BB483F-6646-500C-76E6-1F6E603EA4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947" y="301029"/>
            <a:ext cx="1287780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9600" b="1" spc="-90" dirty="0" err="1">
                <a:solidFill>
                  <a:srgbClr val="333333"/>
                </a:solidFill>
                <a:latin typeface="Tinkoff Sans Medium" panose="02000806050000020004" pitchFamily="2" charset="0"/>
              </a:rPr>
              <a:t>Название</a:t>
            </a:r>
            <a:r>
              <a:rPr sz="9600" b="1" spc="-844" dirty="0">
                <a:solidFill>
                  <a:srgbClr val="333333"/>
                </a:solidFill>
                <a:latin typeface="Tinkoff Sans Medium" panose="02000806050000020004" pitchFamily="2" charset="0"/>
              </a:rPr>
              <a:t> </a:t>
            </a:r>
            <a:r>
              <a:rPr sz="9600" b="1" spc="-10" dirty="0" err="1">
                <a:solidFill>
                  <a:srgbClr val="333333"/>
                </a:solidFill>
                <a:latin typeface="Tinkoff Sans Medium" panose="02000806050000020004" pitchFamily="2" charset="0"/>
              </a:rPr>
              <a:t>команды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850B0D0-4B10-3BCE-AE1A-108EDB90D531}"/>
              </a:ext>
            </a:extLst>
          </p:cNvPr>
          <p:cNvSpPr txBox="1"/>
          <p:nvPr/>
        </p:nvSpPr>
        <p:spPr>
          <a:xfrm>
            <a:off x="548640" y="1629296"/>
            <a:ext cx="9226707" cy="1097095"/>
          </a:xfrm>
          <a:prstGeom prst="rect">
            <a:avLst/>
          </a:prstGeom>
        </p:spPr>
        <p:txBody>
          <a:bodyPr vert="horz" wrap="square" lIns="0" tIns="1111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75"/>
              </a:spcBef>
            </a:pPr>
            <a:r>
              <a:rPr lang="ru-RU" sz="3200" spc="-135" dirty="0">
                <a:solidFill>
                  <a:srgbClr val="333333"/>
                </a:solidFill>
                <a:latin typeface="Tinkoff Sans Medium" panose="02000806050000020004" pitchFamily="2" charset="0"/>
                <a:cs typeface="Trebuchet MS"/>
              </a:rPr>
              <a:t>Создание системы управления электронной очередью к интерактивным стендам компании</a:t>
            </a:r>
            <a:endParaRPr lang="en-US" sz="3200" dirty="0">
              <a:solidFill>
                <a:srgbClr val="333333"/>
              </a:solidFill>
              <a:latin typeface="Tinkoff Sans Medium" panose="02000806050000020004" pitchFamily="2" charset="0"/>
              <a:cs typeface="Trebuchet MS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09AE6DA2-3C3F-A8FE-4710-1E9C590F3864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BEE9A794-6FF3-72C7-A555-2DBD289D09F8}"/>
              </a:ext>
            </a:extLst>
          </p:cNvPr>
          <p:cNvSpPr txBox="1"/>
          <p:nvPr/>
        </p:nvSpPr>
        <p:spPr>
          <a:xfrm>
            <a:off x="17737116" y="10271131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13CB734-4357-6180-1CF3-69BA98D328CF}"/>
              </a:ext>
            </a:extLst>
          </p:cNvPr>
          <p:cNvSpPr/>
          <p:nvPr/>
        </p:nvSpPr>
        <p:spPr>
          <a:xfrm rot="1259630">
            <a:off x="10148520" y="6606633"/>
            <a:ext cx="228671" cy="165354"/>
          </a:xfrm>
          <a:prstGeom prst="roundRect">
            <a:avLst/>
          </a:prstGeom>
          <a:solidFill>
            <a:srgbClr val="D7950D"/>
          </a:solidFill>
          <a:ln>
            <a:solidFill>
              <a:srgbClr val="D7950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CB8100"/>
                </a:solidFill>
              </a:ln>
            </a:endParaRPr>
          </a:p>
        </p:txBody>
      </p:sp>
      <p:pic>
        <p:nvPicPr>
          <p:cNvPr id="24" name="Picture 23" descr="A qr code with a cat&#10;&#10;AI-generated content may be incorrect.">
            <a:extLst>
              <a:ext uri="{FF2B5EF4-FFF2-40B4-BE49-F238E27FC236}">
                <a16:creationId xmlns:a16="http://schemas.microsoft.com/office/drawing/2014/main" id="{4E997997-0276-DFFE-CBFB-26604B97BB2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16" t="7122" r="6851" b="7230"/>
          <a:stretch>
            <a:fillRect/>
          </a:stretch>
        </p:blipFill>
        <p:spPr>
          <a:xfrm>
            <a:off x="478947" y="3642065"/>
            <a:ext cx="4837399" cy="47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207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84445-76F6-01B8-2F8B-2C2111D20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C3EC5787-DDA3-EDA6-9C1A-DC2D91F3B239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62009" y="235149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11100059-4A8C-E444-3B55-EE9D96515D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851" y="301029"/>
            <a:ext cx="13084896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 Задача кейса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CC064248-3DAD-31C3-3225-C01FA09477C4}"/>
              </a:ext>
            </a:extLst>
          </p:cNvPr>
          <p:cNvSpPr txBox="1"/>
          <p:nvPr/>
        </p:nvSpPr>
        <p:spPr>
          <a:xfrm>
            <a:off x="17663531" y="10271131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53B01C-8988-3FD6-2D2D-70136CA9AECC}"/>
              </a:ext>
            </a:extLst>
          </p:cNvPr>
          <p:cNvSpPr txBox="1"/>
          <p:nvPr/>
        </p:nvSpPr>
        <p:spPr>
          <a:xfrm>
            <a:off x="454419" y="1855777"/>
            <a:ext cx="11918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Разработка системы электронной очереди для игровых стендов Т-Банка для упорядочивания и визуализации очереди</a:t>
            </a:r>
            <a:r>
              <a:rPr lang="en-US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 </a:t>
            </a:r>
            <a:r>
              <a:rPr lang="ru-RU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на мероприятиях</a:t>
            </a:r>
            <a:endParaRPr lang="en-US" sz="32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39" name="object 5">
            <a:extLst>
              <a:ext uri="{FF2B5EF4-FFF2-40B4-BE49-F238E27FC236}">
                <a16:creationId xmlns:a16="http://schemas.microsoft.com/office/drawing/2014/main" id="{9B7B71CA-F685-8D49-B70A-2CD53917E31A}"/>
              </a:ext>
            </a:extLst>
          </p:cNvPr>
          <p:cNvSpPr txBox="1"/>
          <p:nvPr/>
        </p:nvSpPr>
        <p:spPr>
          <a:xfrm>
            <a:off x="454419" y="10271131"/>
            <a:ext cx="1928563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pic>
        <p:nvPicPr>
          <p:cNvPr id="13" name="Picture 4">
            <a:extLst>
              <a:ext uri="{FF2B5EF4-FFF2-40B4-BE49-F238E27FC236}">
                <a16:creationId xmlns:a16="http://schemas.microsoft.com/office/drawing/2014/main" id="{264C9C72-A5CD-D7A5-3FFA-303C046B9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00" y="5192500"/>
            <a:ext cx="4911370" cy="491137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D9555D0-AA9C-92CD-C7F2-F480E9EE98D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2838185" y="3686525"/>
            <a:ext cx="4911370" cy="4776899"/>
          </a:xfrm>
          <a:prstGeom prst="rect">
            <a:avLst/>
          </a:prstGeom>
          <a:solidFill>
            <a:schemeClr val="bg1"/>
          </a:solidFill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15" name="Picture 4">
            <a:extLst>
              <a:ext uri="{FF2B5EF4-FFF2-40B4-BE49-F238E27FC236}">
                <a16:creationId xmlns:a16="http://schemas.microsoft.com/office/drawing/2014/main" id="{FFA6F7A6-F208-1A4E-A461-D807BE0C2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3273" y="4743665"/>
            <a:ext cx="4911370" cy="491137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0855D51-CABB-D4E4-AE7F-7683ACD15F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73614" y="3425437"/>
            <a:ext cx="4911370" cy="4776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617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 advTm="10">
        <p:fade/>
      </p:transition>
    </mc:Choice>
    <mc:Fallback xmlns="">
      <p:transition advTm="1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E84445-76F6-01B8-2F8B-2C2111D205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">
            <a:extLst>
              <a:ext uri="{FF2B5EF4-FFF2-40B4-BE49-F238E27FC236}">
                <a16:creationId xmlns:a16="http://schemas.microsoft.com/office/drawing/2014/main" id="{D9DF32D2-F939-25E2-5E20-E733C07D3F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705" y="4836372"/>
            <a:ext cx="4911370" cy="491137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1A4DAD0-802F-DB05-F731-A142E77CC03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>
            <a:off x="5300409" y="3425437"/>
            <a:ext cx="4911370" cy="4776899"/>
          </a:xfrm>
          <a:prstGeom prst="rect">
            <a:avLst/>
          </a:prstGeom>
          <a:solidFill>
            <a:schemeClr val="bg1"/>
          </a:solidFill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40" name="Picture 4">
            <a:extLst>
              <a:ext uri="{FF2B5EF4-FFF2-40B4-BE49-F238E27FC236}">
                <a16:creationId xmlns:a16="http://schemas.microsoft.com/office/drawing/2014/main" id="{F537935B-9E52-BB8C-B175-32C5243122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6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9650" y="5136016"/>
            <a:ext cx="4911370" cy="4911370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" name="object 2">
            <a:extLst>
              <a:ext uri="{FF2B5EF4-FFF2-40B4-BE49-F238E27FC236}">
                <a16:creationId xmlns:a16="http://schemas.microsoft.com/office/drawing/2014/main" id="{C3EC5787-DDA3-EDA6-9C1A-DC2D91F3B239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662009" y="235149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11100059-4A8C-E444-3B55-EE9D96515D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851" y="301029"/>
            <a:ext cx="13084896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9600" b="1" spc="-90" dirty="0">
                <a:solidFill>
                  <a:srgbClr val="000000"/>
                </a:solidFill>
                <a:latin typeface="Tinkoff Sans Medium" panose="02000806050000020004" pitchFamily="2" charset="0"/>
              </a:rPr>
              <a:t> </a:t>
            </a: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Задача кейса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CC064248-3DAD-31C3-3225-C01FA09477C4}"/>
              </a:ext>
            </a:extLst>
          </p:cNvPr>
          <p:cNvSpPr txBox="1"/>
          <p:nvPr/>
        </p:nvSpPr>
        <p:spPr>
          <a:xfrm>
            <a:off x="17663531" y="10271131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E53B01C-8988-3FD6-2D2D-70136CA9AECC}"/>
              </a:ext>
            </a:extLst>
          </p:cNvPr>
          <p:cNvSpPr txBox="1"/>
          <p:nvPr/>
        </p:nvSpPr>
        <p:spPr>
          <a:xfrm>
            <a:off x="454419" y="1855777"/>
            <a:ext cx="11918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Разработка системы электронной очереди для игровых стендов Т-Банка для упорядочивания и визуализации очереди</a:t>
            </a:r>
            <a:r>
              <a:rPr lang="en-US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 </a:t>
            </a:r>
            <a:r>
              <a:rPr lang="ru-RU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на мероприятиях</a:t>
            </a:r>
            <a:endParaRPr lang="en-US" sz="32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64F5806-869E-D460-926E-A75FA2BF6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6747" y="2129184"/>
            <a:ext cx="4911370" cy="4776899"/>
          </a:xfrm>
          <a:prstGeom prst="rect">
            <a:avLst/>
          </a:prstGeom>
        </p:spPr>
      </p:pic>
      <p:sp>
        <p:nvSpPr>
          <p:cNvPr id="39" name="object 5">
            <a:extLst>
              <a:ext uri="{FF2B5EF4-FFF2-40B4-BE49-F238E27FC236}">
                <a16:creationId xmlns:a16="http://schemas.microsoft.com/office/drawing/2014/main" id="{9B7B71CA-F685-8D49-B70A-2CD53917E31A}"/>
              </a:ext>
            </a:extLst>
          </p:cNvPr>
          <p:cNvSpPr txBox="1"/>
          <p:nvPr/>
        </p:nvSpPr>
        <p:spPr>
          <a:xfrm>
            <a:off x="454419" y="10271131"/>
            <a:ext cx="1928563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</p:spTree>
    <p:extLst>
      <p:ext uri="{BB962C8B-B14F-4D97-AF65-F5344CB8AC3E}">
        <p14:creationId xmlns:p14="http://schemas.microsoft.com/office/powerpoint/2010/main" val="2564967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08A9A-21B3-1BC2-CCD4-295BA9737D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D8C0436A-D7FB-0BF7-41D7-39FE8785823A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62009" y="235149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86D75E7B-B28F-50BB-47DD-4AEC6985DF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851" y="301029"/>
            <a:ext cx="13084896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 Наше видение кейса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D065C6EE-4664-F52D-B2A9-0D5CFC33A664}"/>
              </a:ext>
            </a:extLst>
          </p:cNvPr>
          <p:cNvSpPr txBox="1"/>
          <p:nvPr/>
        </p:nvSpPr>
        <p:spPr>
          <a:xfrm>
            <a:off x="17663531" y="10271131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39" name="object 5">
            <a:extLst>
              <a:ext uri="{FF2B5EF4-FFF2-40B4-BE49-F238E27FC236}">
                <a16:creationId xmlns:a16="http://schemas.microsoft.com/office/drawing/2014/main" id="{A24A9AEF-D36C-D7B3-8876-E70D092F706A}"/>
              </a:ext>
            </a:extLst>
          </p:cNvPr>
          <p:cNvSpPr txBox="1"/>
          <p:nvPr/>
        </p:nvSpPr>
        <p:spPr>
          <a:xfrm>
            <a:off x="454419" y="10271131"/>
            <a:ext cx="1928563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4E77608-D686-FF5C-420B-ADC8D1C13F41}"/>
              </a:ext>
            </a:extLst>
          </p:cNvPr>
          <p:cNvSpPr/>
          <p:nvPr/>
        </p:nvSpPr>
        <p:spPr>
          <a:xfrm>
            <a:off x="630928" y="3430416"/>
            <a:ext cx="45719" cy="729343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536592-2AFB-41E9-8399-5AA3D1DC5F0B}"/>
              </a:ext>
            </a:extLst>
          </p:cNvPr>
          <p:cNvSpPr/>
          <p:nvPr/>
        </p:nvSpPr>
        <p:spPr>
          <a:xfrm>
            <a:off x="10032011" y="3430415"/>
            <a:ext cx="45719" cy="729343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623EC9F-A93E-A61E-B7F9-A32DBFC1AB79}"/>
              </a:ext>
            </a:extLst>
          </p:cNvPr>
          <p:cNvSpPr/>
          <p:nvPr/>
        </p:nvSpPr>
        <p:spPr>
          <a:xfrm flipV="1">
            <a:off x="653787" y="4105330"/>
            <a:ext cx="3659775" cy="54428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FBF5F12-2A75-2CAC-77F4-F209608F641D}"/>
              </a:ext>
            </a:extLst>
          </p:cNvPr>
          <p:cNvSpPr/>
          <p:nvPr/>
        </p:nvSpPr>
        <p:spPr>
          <a:xfrm flipV="1">
            <a:off x="10032011" y="4105330"/>
            <a:ext cx="3659775" cy="54428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65ACDDD1-A380-70AE-F2A7-6BE6FC410C74}"/>
              </a:ext>
            </a:extLst>
          </p:cNvPr>
          <p:cNvSpPr/>
          <p:nvPr/>
        </p:nvSpPr>
        <p:spPr>
          <a:xfrm>
            <a:off x="10076160" y="2682441"/>
            <a:ext cx="3703924" cy="584775"/>
          </a:xfrm>
          <a:prstGeom prst="round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9DB977F-B282-4949-A1CC-94774BC2293E}"/>
              </a:ext>
            </a:extLst>
          </p:cNvPr>
          <p:cNvSpPr txBox="1"/>
          <p:nvPr/>
        </p:nvSpPr>
        <p:spPr>
          <a:xfrm>
            <a:off x="10076161" y="2682441"/>
            <a:ext cx="3703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Фронтенд</a:t>
            </a:r>
            <a:endParaRPr lang="en-US" sz="32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D8F0E24B-8DCD-DB10-8EDE-490EC1ADEDA9}"/>
              </a:ext>
            </a:extLst>
          </p:cNvPr>
          <p:cNvSpPr/>
          <p:nvPr/>
        </p:nvSpPr>
        <p:spPr>
          <a:xfrm>
            <a:off x="630928" y="2682441"/>
            <a:ext cx="3703924" cy="584775"/>
          </a:xfrm>
          <a:prstGeom prst="round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A9AA21-AE83-FE6A-B40F-851A25C2DA52}"/>
              </a:ext>
            </a:extLst>
          </p:cNvPr>
          <p:cNvSpPr txBox="1"/>
          <p:nvPr/>
        </p:nvSpPr>
        <p:spPr>
          <a:xfrm>
            <a:off x="630929" y="2682441"/>
            <a:ext cx="3703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Бэкенд</a:t>
            </a:r>
            <a:endParaRPr lang="en-US" sz="32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463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10">
        <p159:morph option="byObject"/>
      </p:transition>
    </mc:Choice>
    <mc:Fallback xmlns="">
      <p:transition spd="slow" advClick="0" advTm="1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CAA5A-85DF-3E91-5A07-E01D30B668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CA0A7E8-2BB9-EACB-685B-8435E9A1315C}"/>
              </a:ext>
            </a:extLst>
          </p:cNvPr>
          <p:cNvSpPr/>
          <p:nvPr/>
        </p:nvSpPr>
        <p:spPr>
          <a:xfrm>
            <a:off x="10076160" y="2682441"/>
            <a:ext cx="3703924" cy="584775"/>
          </a:xfrm>
          <a:prstGeom prst="round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2EFEB0E1-EFAD-AA27-3F1E-2D83A1C0A005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62009" y="235149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853BA73C-F441-2595-D522-F88A37FE7A3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851" y="301029"/>
            <a:ext cx="13084896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 Наше видение кейса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8C37A686-DB71-01F0-E565-7522B21AB169}"/>
              </a:ext>
            </a:extLst>
          </p:cNvPr>
          <p:cNvSpPr txBox="1"/>
          <p:nvPr/>
        </p:nvSpPr>
        <p:spPr>
          <a:xfrm>
            <a:off x="17663531" y="10271131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39" name="object 5">
            <a:extLst>
              <a:ext uri="{FF2B5EF4-FFF2-40B4-BE49-F238E27FC236}">
                <a16:creationId xmlns:a16="http://schemas.microsoft.com/office/drawing/2014/main" id="{9EF87C1A-246A-8699-2F15-27D4E3BE368E}"/>
              </a:ext>
            </a:extLst>
          </p:cNvPr>
          <p:cNvSpPr txBox="1"/>
          <p:nvPr/>
        </p:nvSpPr>
        <p:spPr>
          <a:xfrm>
            <a:off x="454419" y="10271131"/>
            <a:ext cx="1928563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881D96-CC7A-C469-6C02-3D597F9EB8A9}"/>
              </a:ext>
            </a:extLst>
          </p:cNvPr>
          <p:cNvSpPr txBox="1"/>
          <p:nvPr/>
        </p:nvSpPr>
        <p:spPr>
          <a:xfrm>
            <a:off x="10076161" y="2682441"/>
            <a:ext cx="3703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Фронтенд</a:t>
            </a:r>
            <a:endParaRPr lang="en-US" sz="32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A3A064E-366C-065C-04C9-FC2AA1C27046}"/>
              </a:ext>
            </a:extLst>
          </p:cNvPr>
          <p:cNvSpPr/>
          <p:nvPr/>
        </p:nvSpPr>
        <p:spPr>
          <a:xfrm>
            <a:off x="630928" y="2682441"/>
            <a:ext cx="3703924" cy="584775"/>
          </a:xfrm>
          <a:prstGeom prst="round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ED36D0-9D9D-7699-658A-EF419D86B406}"/>
              </a:ext>
            </a:extLst>
          </p:cNvPr>
          <p:cNvSpPr txBox="1"/>
          <p:nvPr/>
        </p:nvSpPr>
        <p:spPr>
          <a:xfrm>
            <a:off x="630929" y="2682441"/>
            <a:ext cx="3703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rgbClr val="333333"/>
                </a:solidFill>
                <a:latin typeface="Tinkoff Sans Medium" panose="02000806050000020004" pitchFamily="2" charset="0"/>
              </a:rPr>
              <a:t>Бэкенд</a:t>
            </a:r>
            <a:endParaRPr lang="en-US" sz="32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81E79DD-0D6E-1C30-A7CE-BA1AACFA61FE}"/>
              </a:ext>
            </a:extLst>
          </p:cNvPr>
          <p:cNvSpPr/>
          <p:nvPr/>
        </p:nvSpPr>
        <p:spPr>
          <a:xfrm>
            <a:off x="675077" y="3384807"/>
            <a:ext cx="45719" cy="5361560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7FAD009-7D94-F57F-68A2-B1B1163A44E2}"/>
              </a:ext>
            </a:extLst>
          </p:cNvPr>
          <p:cNvSpPr/>
          <p:nvPr/>
        </p:nvSpPr>
        <p:spPr>
          <a:xfrm flipV="1">
            <a:off x="697936" y="8700647"/>
            <a:ext cx="3659775" cy="45719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E944B7-FAE1-FBAE-4BC9-72A9DCFEA2FB}"/>
              </a:ext>
            </a:extLst>
          </p:cNvPr>
          <p:cNvSpPr/>
          <p:nvPr/>
        </p:nvSpPr>
        <p:spPr>
          <a:xfrm>
            <a:off x="10076160" y="3384807"/>
            <a:ext cx="45719" cy="5762992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65A0AA-EB70-453B-169E-ADF0CA673858}"/>
              </a:ext>
            </a:extLst>
          </p:cNvPr>
          <p:cNvSpPr/>
          <p:nvPr/>
        </p:nvSpPr>
        <p:spPr>
          <a:xfrm flipV="1">
            <a:off x="10098234" y="9093371"/>
            <a:ext cx="3659775" cy="54428"/>
          </a:xfrm>
          <a:prstGeom prst="rect">
            <a:avLst/>
          </a:prstGeom>
          <a:solidFill>
            <a:srgbClr val="FFDD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475C760-24AA-E4E7-17D6-5747AAAEA7FC}"/>
              </a:ext>
            </a:extLst>
          </p:cNvPr>
          <p:cNvSpPr txBox="1"/>
          <p:nvPr/>
        </p:nvSpPr>
        <p:spPr>
          <a:xfrm>
            <a:off x="1369765" y="3721774"/>
            <a:ext cx="80987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Задача-минимум: 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Информация в БД о том, кто и за кем стоит 	в 	каждой из очередей;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Возможность удаления записи через 	админа;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Возможность удаления записи 	пользователем;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Интервальные проверки БД</a:t>
            </a:r>
            <a:endParaRPr lang="en-US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B82142-683C-510F-6B71-750A49A966AA}"/>
              </a:ext>
            </a:extLst>
          </p:cNvPr>
          <p:cNvSpPr txBox="1"/>
          <p:nvPr/>
        </p:nvSpPr>
        <p:spPr>
          <a:xfrm>
            <a:off x="10729481" y="3760684"/>
            <a:ext cx="829273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Задача-минимум: 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Форма регистрации;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Страница стендов, на которые пользователь 	зарегистрирован; примерное время ожидания и 	количество человек в очереди до пользователя;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Пользователь может удалить регистрацию 	на 	ивент на этой же странице;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Уведомления о событиях очереди</a:t>
            </a:r>
            <a:endParaRPr lang="en-US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390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FDD41F-3308-A2B8-4D9D-6FFCC375B2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3239F6E-22F4-C925-9489-8D3B2931D773}"/>
              </a:ext>
            </a:extLst>
          </p:cNvPr>
          <p:cNvSpPr/>
          <p:nvPr/>
        </p:nvSpPr>
        <p:spPr>
          <a:xfrm>
            <a:off x="630927" y="2682440"/>
            <a:ext cx="3703925" cy="584776"/>
          </a:xfrm>
          <a:prstGeom prst="roundRect">
            <a:avLst/>
          </a:prstGeom>
          <a:solidFill>
            <a:srgbClr val="4489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492BF9A-2420-D4C1-4F78-4DCDD04B2995}"/>
              </a:ext>
            </a:extLst>
          </p:cNvPr>
          <p:cNvSpPr/>
          <p:nvPr/>
        </p:nvSpPr>
        <p:spPr>
          <a:xfrm>
            <a:off x="10076160" y="2682441"/>
            <a:ext cx="3703924" cy="584775"/>
          </a:xfrm>
          <a:prstGeom prst="roundRect">
            <a:avLst/>
          </a:prstGeom>
          <a:solidFill>
            <a:srgbClr val="4489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object 2">
            <a:extLst>
              <a:ext uri="{FF2B5EF4-FFF2-40B4-BE49-F238E27FC236}">
                <a16:creationId xmlns:a16="http://schemas.microsoft.com/office/drawing/2014/main" id="{B401D05E-DC88-3E97-998E-2BA45D9AF85B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62009" y="235149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41EE924B-FC0B-DF59-638E-871F4832694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71851" y="301029"/>
            <a:ext cx="13084896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 Наше видение кейса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D7603C13-6E97-89B7-3745-C9E1279E0890}"/>
              </a:ext>
            </a:extLst>
          </p:cNvPr>
          <p:cNvSpPr txBox="1"/>
          <p:nvPr/>
        </p:nvSpPr>
        <p:spPr>
          <a:xfrm>
            <a:off x="17663531" y="10271131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39" name="object 5">
            <a:extLst>
              <a:ext uri="{FF2B5EF4-FFF2-40B4-BE49-F238E27FC236}">
                <a16:creationId xmlns:a16="http://schemas.microsoft.com/office/drawing/2014/main" id="{8EE69FB3-A8B0-669B-2391-341C19B3AB99}"/>
              </a:ext>
            </a:extLst>
          </p:cNvPr>
          <p:cNvSpPr txBox="1"/>
          <p:nvPr/>
        </p:nvSpPr>
        <p:spPr>
          <a:xfrm>
            <a:off x="454419" y="10271131"/>
            <a:ext cx="1928563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0EF9FC-AE70-6E9D-F2FB-A0B91A4A53A8}"/>
              </a:ext>
            </a:extLst>
          </p:cNvPr>
          <p:cNvSpPr txBox="1"/>
          <p:nvPr/>
        </p:nvSpPr>
        <p:spPr>
          <a:xfrm>
            <a:off x="10076160" y="2682438"/>
            <a:ext cx="36818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nkoff Sans Medium" panose="02000806050000020004" pitchFamily="2" charset="0"/>
              </a:rPr>
              <a:t>Фронтенд</a:t>
            </a:r>
            <a:endParaRPr lang="en-US" sz="3200" dirty="0">
              <a:solidFill>
                <a:schemeClr val="bg1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579980-03B2-E271-3979-8027E49BCF2B}"/>
              </a:ext>
            </a:extLst>
          </p:cNvPr>
          <p:cNvSpPr txBox="1"/>
          <p:nvPr/>
        </p:nvSpPr>
        <p:spPr>
          <a:xfrm>
            <a:off x="630927" y="2682439"/>
            <a:ext cx="37039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200" dirty="0">
                <a:solidFill>
                  <a:schemeClr val="bg1"/>
                </a:solidFill>
                <a:latin typeface="Tinkoff Sans Medium" panose="02000806050000020004" pitchFamily="2" charset="0"/>
              </a:rPr>
              <a:t>Бэкенд</a:t>
            </a:r>
            <a:endParaRPr lang="en-US" sz="3200" dirty="0">
              <a:solidFill>
                <a:schemeClr val="bg1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B280F62-3C74-8D2A-8274-2A0B428BD21F}"/>
              </a:ext>
            </a:extLst>
          </p:cNvPr>
          <p:cNvSpPr/>
          <p:nvPr/>
        </p:nvSpPr>
        <p:spPr>
          <a:xfrm>
            <a:off x="675077" y="3384807"/>
            <a:ext cx="45719" cy="5773577"/>
          </a:xfrm>
          <a:prstGeom prst="rect">
            <a:avLst/>
          </a:prstGeom>
          <a:solidFill>
            <a:srgbClr val="4489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A78FD8-871E-31F1-D0ED-53F3E5331B58}"/>
              </a:ext>
            </a:extLst>
          </p:cNvPr>
          <p:cNvSpPr/>
          <p:nvPr/>
        </p:nvSpPr>
        <p:spPr>
          <a:xfrm flipV="1">
            <a:off x="675077" y="9135524"/>
            <a:ext cx="3659775" cy="45719"/>
          </a:xfrm>
          <a:prstGeom prst="rect">
            <a:avLst/>
          </a:prstGeom>
          <a:solidFill>
            <a:srgbClr val="4489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5735E0-ADC9-5178-0021-21F78719068C}"/>
              </a:ext>
            </a:extLst>
          </p:cNvPr>
          <p:cNvSpPr/>
          <p:nvPr/>
        </p:nvSpPr>
        <p:spPr>
          <a:xfrm>
            <a:off x="10076160" y="3384808"/>
            <a:ext cx="45719" cy="6086870"/>
          </a:xfrm>
          <a:prstGeom prst="rect">
            <a:avLst/>
          </a:prstGeom>
          <a:solidFill>
            <a:srgbClr val="4489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A3DBF4D-68D7-FC96-0CF8-1765D1072E39}"/>
              </a:ext>
            </a:extLst>
          </p:cNvPr>
          <p:cNvSpPr/>
          <p:nvPr/>
        </p:nvSpPr>
        <p:spPr>
          <a:xfrm flipV="1">
            <a:off x="10121879" y="9417250"/>
            <a:ext cx="3659775" cy="54428"/>
          </a:xfrm>
          <a:prstGeom prst="rect">
            <a:avLst/>
          </a:prstGeom>
          <a:solidFill>
            <a:srgbClr val="4489F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9F3DE8-0DB7-0776-6B73-6C4544E3F397}"/>
              </a:ext>
            </a:extLst>
          </p:cNvPr>
          <p:cNvSpPr txBox="1"/>
          <p:nvPr/>
        </p:nvSpPr>
        <p:spPr>
          <a:xfrm>
            <a:off x="10368620" y="3526074"/>
            <a:ext cx="809879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Задача-максимум: 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Форма регистрации с выбором времени, </a:t>
            </a:r>
            <a:endParaRPr lang="en-US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en-US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</a:t>
            </a:r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на которое можно зарегистрироваться, или </a:t>
            </a:r>
            <a:r>
              <a:rPr lang="en-US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</a:t>
            </a:r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становлением на ближайшее доступное;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Возможность перенести слот по времени </a:t>
            </a:r>
            <a:r>
              <a:rPr lang="en-US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</a:t>
            </a:r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вперёд/назад;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Уведомление о перемещении человека </a:t>
            </a: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в очереди назад в случае ее </a:t>
            </a: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скоростного изменения;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Запрет на регистрацию пользователя на 	пересекающиеся временные слоты стендов</a:t>
            </a:r>
            <a:endParaRPr lang="en-US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8B49240-7794-46DF-E156-30033CC5BC66}"/>
              </a:ext>
            </a:extLst>
          </p:cNvPr>
          <p:cNvSpPr txBox="1"/>
          <p:nvPr/>
        </p:nvSpPr>
        <p:spPr>
          <a:xfrm>
            <a:off x="967537" y="3526074"/>
            <a:ext cx="829273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Задача-максимум: 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Подключить вторую БД, для сбора </a:t>
            </a: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статистики;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Перемещение пользователей в очереди 	вперед на фиксированное количество позиций в 	случае, если очередь слишком </a:t>
            </a: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быстро продвинулась;</a:t>
            </a:r>
          </a:p>
          <a:p>
            <a:endParaRPr lang="ru-RU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Проверка основной БД в случае, </a:t>
            </a: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если несколько пользователей в течение 	короткого временного промежутка</a:t>
            </a:r>
          </a:p>
          <a:p>
            <a:r>
              <a:rPr lang="ru-RU" sz="2400" dirty="0">
                <a:solidFill>
                  <a:srgbClr val="333333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	отменили регистрацию на стенд</a:t>
            </a:r>
            <a:endParaRPr lang="en-US" sz="2400" dirty="0">
              <a:solidFill>
                <a:srgbClr val="333333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7623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BA1C84-C656-15E0-64FC-B3A71FD53A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>
            <a:extLst>
              <a:ext uri="{FF2B5EF4-FFF2-40B4-BE49-F238E27FC236}">
                <a16:creationId xmlns:a16="http://schemas.microsoft.com/office/drawing/2014/main" id="{FA1EC817-E48F-C3F8-B815-A7CB3DC9662C}"/>
              </a:ext>
            </a:extLst>
          </p:cNvPr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662009" y="57134"/>
            <a:ext cx="4137291" cy="1620628"/>
          </a:xfrm>
          <a:prstGeom prst="rect">
            <a:avLst/>
          </a:prstGeom>
        </p:spPr>
      </p:pic>
      <p:sp>
        <p:nvSpPr>
          <p:cNvPr id="3" name="object 3">
            <a:extLst>
              <a:ext uri="{FF2B5EF4-FFF2-40B4-BE49-F238E27FC236}">
                <a16:creationId xmlns:a16="http://schemas.microsoft.com/office/drawing/2014/main" id="{787BB718-97EA-17E6-B79D-36A8DCDE2C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8947" y="301029"/>
            <a:ext cx="12877800" cy="148886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lang="en-US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 </a:t>
            </a:r>
            <a:r>
              <a:rPr lang="ru-RU" sz="9600" b="1" spc="-90" dirty="0">
                <a:solidFill>
                  <a:srgbClr val="333333"/>
                </a:solidFill>
                <a:latin typeface="Tinkoff Sans Medium" panose="02000806050000020004" pitchFamily="2" charset="0"/>
              </a:rPr>
              <a:t>Так работает наш код</a:t>
            </a:r>
            <a:endParaRPr sz="9600" dirty="0">
              <a:solidFill>
                <a:srgbClr val="333333"/>
              </a:solidFill>
              <a:latin typeface="Tinkoff Sans Medium" panose="02000806050000020004" pitchFamily="2" charset="0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5B6B323-595C-8535-999E-B92C5DBDB293}"/>
              </a:ext>
            </a:extLst>
          </p:cNvPr>
          <p:cNvSpPr txBox="1"/>
          <p:nvPr/>
        </p:nvSpPr>
        <p:spPr>
          <a:xfrm>
            <a:off x="454419" y="10271131"/>
            <a:ext cx="1876186" cy="384078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ФакториХак</a:t>
            </a:r>
            <a:endParaRPr lang="en-US" sz="2400" spc="-1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sp>
        <p:nvSpPr>
          <p:cNvPr id="6" name="object 6">
            <a:extLst>
              <a:ext uri="{FF2B5EF4-FFF2-40B4-BE49-F238E27FC236}">
                <a16:creationId xmlns:a16="http://schemas.microsoft.com/office/drawing/2014/main" id="{7A88DC61-2F20-5A82-2192-B54E22713238}"/>
              </a:ext>
            </a:extLst>
          </p:cNvPr>
          <p:cNvSpPr txBox="1"/>
          <p:nvPr/>
        </p:nvSpPr>
        <p:spPr>
          <a:xfrm>
            <a:off x="17663532" y="10381492"/>
            <a:ext cx="1607765" cy="38408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lang="ru-RU" sz="2400" spc="-10" dirty="0">
                <a:latin typeface="Roboto" panose="02000000000000000000" pitchFamily="2" charset="0"/>
                <a:ea typeface="Roboto" panose="02000000000000000000" pitchFamily="2" charset="0"/>
                <a:cs typeface="Microsoft Sans Serif"/>
              </a:rPr>
              <a:t>05.05.2025</a:t>
            </a:r>
            <a:endParaRPr sz="2400" dirty="0">
              <a:latin typeface="Roboto" panose="02000000000000000000" pitchFamily="2" charset="0"/>
              <a:ea typeface="Roboto" panose="02000000000000000000" pitchFamily="2" charset="0"/>
              <a:cs typeface="Microsoft Sans Serif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33B3054A-0FFC-B849-59B9-60248D9CD6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4815492"/>
              </p:ext>
            </p:extLst>
          </p:nvPr>
        </p:nvGraphicFramePr>
        <p:xfrm>
          <a:off x="318080" y="1471442"/>
          <a:ext cx="19481220" cy="87996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23" name="Group 22">
            <a:extLst>
              <a:ext uri="{FF2B5EF4-FFF2-40B4-BE49-F238E27FC236}">
                <a16:creationId xmlns:a16="http://schemas.microsoft.com/office/drawing/2014/main" id="{829AC93B-F676-0D5B-1782-8CB1C99EE25F}"/>
              </a:ext>
            </a:extLst>
          </p:cNvPr>
          <p:cNvGrpSpPr/>
          <p:nvPr/>
        </p:nvGrpSpPr>
        <p:grpSpPr>
          <a:xfrm>
            <a:off x="5137150" y="7077099"/>
            <a:ext cx="9525000" cy="6388063"/>
            <a:chOff x="3905512" y="5520230"/>
            <a:chExt cx="9525000" cy="6388063"/>
          </a:xfrm>
          <a:effectLst>
            <a:outerShdw blurRad="1016000" dist="5334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25" name="Google Shape;34035;p73">
              <a:extLst>
                <a:ext uri="{FF2B5EF4-FFF2-40B4-BE49-F238E27FC236}">
                  <a16:creationId xmlns:a16="http://schemas.microsoft.com/office/drawing/2014/main" id="{A9E72BBC-4579-966F-86DB-FEFCDF5B171E}"/>
                </a:ext>
              </a:extLst>
            </p:cNvPr>
            <p:cNvSpPr/>
            <p:nvPr/>
          </p:nvSpPr>
          <p:spPr>
            <a:xfrm rot="16200000">
              <a:off x="6047577" y="4981505"/>
              <a:ext cx="5240871" cy="7465514"/>
            </a:xfrm>
            <a:prstGeom prst="roundRect">
              <a:avLst>
                <a:gd name="adj" fmla="val 9847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26" name="Google Shape;34038;p73">
              <a:extLst>
                <a:ext uri="{FF2B5EF4-FFF2-40B4-BE49-F238E27FC236}">
                  <a16:creationId xmlns:a16="http://schemas.microsoft.com/office/drawing/2014/main" id="{CCDD41FD-C020-6CBE-FAE8-65AB76C21940}"/>
                </a:ext>
              </a:extLst>
            </p:cNvPr>
            <p:cNvPicPr preferRelativeResize="0"/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3601" r="2542" b="17822"/>
            <a:stretch>
              <a:fillRect/>
            </a:stretch>
          </p:blipFill>
          <p:spPr>
            <a:xfrm>
              <a:off x="5950130" y="6313118"/>
              <a:ext cx="5376909" cy="5021579"/>
            </a:xfrm>
            <a:prstGeom prst="roundRect">
              <a:avLst>
                <a:gd name="adj" fmla="val 10032"/>
              </a:avLst>
            </a:prstGeom>
            <a:noFill/>
            <a:ln>
              <a:noFill/>
            </a:ln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467C57A-7EF0-9FF3-6724-FB2D1BB9112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/>
                      </a14:imgEffect>
                    </a14:imgLayer>
                  </a14:imgProps>
                </a:ext>
              </a:extLst>
            </a:blip>
            <a:srcRect t="15402" b="22500"/>
            <a:stretch>
              <a:fillRect/>
            </a:stretch>
          </p:blipFill>
          <p:spPr>
            <a:xfrm>
              <a:off x="3905512" y="5520230"/>
              <a:ext cx="9525000" cy="63880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54689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Click="0" advTm="10">
        <p159:morph option="byObject"/>
      </p:transition>
    </mc:Choice>
    <mc:Fallback xmlns="">
      <p:transition advClick="0" advTm="1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536</TotalTime>
  <Words>367</Words>
  <Application>Microsoft Office PowerPoint</Application>
  <PresentationFormat>Custom</PresentationFormat>
  <Paragraphs>114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Roboto</vt:lpstr>
      <vt:lpstr>Aptos</vt:lpstr>
      <vt:lpstr>Roboto Medium</vt:lpstr>
      <vt:lpstr>Trebuchet MS</vt:lpstr>
      <vt:lpstr>Tinkoff Sans Medium</vt:lpstr>
      <vt:lpstr>Calibri</vt:lpstr>
      <vt:lpstr>Office Theme</vt:lpstr>
      <vt:lpstr>PowerPoint Presentation</vt:lpstr>
      <vt:lpstr>PowerPoint Presentation</vt:lpstr>
      <vt:lpstr>Название команды</vt:lpstr>
      <vt:lpstr> Задача кейса</vt:lpstr>
      <vt:lpstr> Задача кейса</vt:lpstr>
      <vt:lpstr> Наше видение кейса</vt:lpstr>
      <vt:lpstr> Наше видение кейса</vt:lpstr>
      <vt:lpstr> Наше видение кейса</vt:lpstr>
      <vt:lpstr> Так работает наш код</vt:lpstr>
      <vt:lpstr> Так работает наш код</vt:lpstr>
      <vt:lpstr> Выбранный стек</vt:lpstr>
      <vt:lpstr> Выбранный стек</vt:lpstr>
      <vt:lpstr>Демонстрация решения</vt:lpstr>
      <vt:lpstr>Демонстрация решения</vt:lpstr>
      <vt:lpstr>Наши комментарии</vt:lpstr>
      <vt:lpstr>Название команды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Aleksey Beloborodov</dc:creator>
  <cp:lastModifiedBy>Полина Фролова</cp:lastModifiedBy>
  <cp:revision>26</cp:revision>
  <dcterms:created xsi:type="dcterms:W3CDTF">2025-10-04T07:24:57Z</dcterms:created>
  <dcterms:modified xsi:type="dcterms:W3CDTF">2025-10-05T06:39:17Z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2024-06-17T00:00:00Z</vt:filetime>
  </property>
  <property fmtid="{D5CDD505-2E9C-101B-9397-08002B2CF9AE}" pid="3" name="Creator">
    <vt:lpwstr>Microsoft® PowerPoint® 2019</vt:lpwstr>
  </property>
  <property fmtid="{D5CDD505-2E9C-101B-9397-08002B2CF9AE}" pid="4" name="LastSaved">
    <vt:filetime>2025-10-04T00:00:00Z</vt:filetime>
  </property>
  <property fmtid="{D5CDD505-2E9C-101B-9397-08002B2CF9AE}" pid="5" name="Producer">
    <vt:lpwstr>Microsoft® PowerPoint® 2019</vt:lpwstr>
  </property>
</Properties>
</file>